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98" r:id="rId5"/>
    <p:sldId id="277" r:id="rId6"/>
    <p:sldId id="264" r:id="rId7"/>
    <p:sldId id="301" r:id="rId8"/>
    <p:sldId id="302" r:id="rId9"/>
    <p:sldId id="265" r:id="rId10"/>
    <p:sldId id="274" r:id="rId11"/>
    <p:sldId id="275" r:id="rId12"/>
    <p:sldId id="306" r:id="rId13"/>
    <p:sldId id="307" r:id="rId14"/>
    <p:sldId id="271" r:id="rId15"/>
    <p:sldId id="310" r:id="rId16"/>
    <p:sldId id="291" r:id="rId17"/>
    <p:sldId id="311" r:id="rId18"/>
    <p:sldId id="280" r:id="rId19"/>
    <p:sldId id="309" r:id="rId20"/>
    <p:sldId id="305" r:id="rId21"/>
    <p:sldId id="269" r:id="rId22"/>
    <p:sldId id="26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6" y="192"/>
      </p:cViewPr>
      <p:guideLst>
        <p:guide orient="horz" pos="3768"/>
        <p:guide pos="3816"/>
        <p:guide orient="horz"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2A56C-A802-E041-AE5A-195CD2E7C1C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9272E8-14D0-9A48-A0F4-029282C16696}">
      <dgm:prSet phldrT="[Text]"/>
      <dgm:spPr/>
      <dgm:t>
        <a:bodyPr/>
        <a:lstStyle/>
        <a:p>
          <a:pPr rtl="0"/>
          <a:r>
            <a:rPr lang="en-GB" dirty="0"/>
            <a:t>Data Acquisition</a:t>
          </a:r>
        </a:p>
      </dgm:t>
    </dgm:pt>
    <dgm:pt modelId="{A0B08573-F1EA-A048-9461-62BD45CCB1C7}" type="parTrans" cxnId="{E0BA5DCB-0F2C-C244-BF53-4EB02A9C2141}">
      <dgm:prSet/>
      <dgm:spPr/>
      <dgm:t>
        <a:bodyPr/>
        <a:lstStyle/>
        <a:p>
          <a:endParaRPr lang="en-GB"/>
        </a:p>
      </dgm:t>
    </dgm:pt>
    <dgm:pt modelId="{5B61ADBB-9545-B948-BB02-32782B71B985}" type="sibTrans" cxnId="{E0BA5DCB-0F2C-C244-BF53-4EB02A9C2141}">
      <dgm:prSet/>
      <dgm:spPr/>
      <dgm:t>
        <a:bodyPr/>
        <a:lstStyle/>
        <a:p>
          <a:endParaRPr lang="en-GB"/>
        </a:p>
      </dgm:t>
    </dgm:pt>
    <dgm:pt modelId="{219ED00E-3C0F-1144-9070-E5CEE829C200}">
      <dgm:prSet phldrT="[Text]"/>
      <dgm:spPr/>
      <dgm:t>
        <a:bodyPr/>
        <a:lstStyle/>
        <a:p>
          <a:pPr rtl="0"/>
          <a:r>
            <a:rPr lang="en-GB" dirty="0"/>
            <a:t>Data Preparation and wrangling</a:t>
          </a:r>
        </a:p>
      </dgm:t>
    </dgm:pt>
    <dgm:pt modelId="{763210D3-8E45-7A4C-94BC-93EFAE8620FC}" type="parTrans" cxnId="{4C469302-C69F-DE4D-B6FC-F02D8407699A}">
      <dgm:prSet/>
      <dgm:spPr/>
      <dgm:t>
        <a:bodyPr/>
        <a:lstStyle/>
        <a:p>
          <a:endParaRPr lang="en-GB"/>
        </a:p>
      </dgm:t>
    </dgm:pt>
    <dgm:pt modelId="{83718A50-6DB0-A84C-BB31-63D660AA3D5F}" type="sibTrans" cxnId="{4C469302-C69F-DE4D-B6FC-F02D8407699A}">
      <dgm:prSet/>
      <dgm:spPr/>
      <dgm:t>
        <a:bodyPr/>
        <a:lstStyle/>
        <a:p>
          <a:endParaRPr lang="en-GB"/>
        </a:p>
      </dgm:t>
    </dgm:pt>
    <dgm:pt modelId="{B578C38A-F0B0-BF4E-853F-22C7F297C9F2}">
      <dgm:prSet phldrT="[Text]"/>
      <dgm:spPr/>
      <dgm:t>
        <a:bodyPr/>
        <a:lstStyle/>
        <a:p>
          <a:pPr rtl="0"/>
          <a:r>
            <a:rPr lang="en-GB" dirty="0"/>
            <a:t>Exploratory Data Analysis</a:t>
          </a:r>
        </a:p>
      </dgm:t>
    </dgm:pt>
    <dgm:pt modelId="{93B1F774-4F1B-7040-89DB-B60A8BA323DC}" type="parTrans" cxnId="{5F9F3618-8D96-DE4E-A2E3-1F478D308252}">
      <dgm:prSet/>
      <dgm:spPr/>
      <dgm:t>
        <a:bodyPr/>
        <a:lstStyle/>
        <a:p>
          <a:endParaRPr lang="en-GB"/>
        </a:p>
      </dgm:t>
    </dgm:pt>
    <dgm:pt modelId="{BD093265-1DEA-384C-B7D8-3BCB597EF0E2}" type="sibTrans" cxnId="{5F9F3618-8D96-DE4E-A2E3-1F478D308252}">
      <dgm:prSet/>
      <dgm:spPr/>
      <dgm:t>
        <a:bodyPr/>
        <a:lstStyle/>
        <a:p>
          <a:endParaRPr lang="en-GB"/>
        </a:p>
      </dgm:t>
    </dgm:pt>
    <dgm:pt modelId="{5D6BD82C-ED29-3D45-9A20-E89210981E8A}">
      <dgm:prSet phldrT="[Text]" custT="1"/>
      <dgm:spPr/>
      <dgm:t>
        <a:bodyPr/>
        <a:lstStyle/>
        <a:p>
          <a:r>
            <a:rPr lang="en-GB" sz="2400" b="0" dirty="0"/>
            <a:t>Group stage/knockout </a:t>
          </a:r>
          <a:r>
            <a:rPr lang="en-GB" sz="2400" b="0" dirty="0" err="1"/>
            <a:t>modeling</a:t>
          </a:r>
          <a:endParaRPr lang="en-GB" sz="2400" dirty="0"/>
        </a:p>
      </dgm:t>
    </dgm:pt>
    <dgm:pt modelId="{15551E5F-8112-E54C-8D72-A3D6A621E6E7}" type="parTrans" cxnId="{850F6EDC-7E2A-9547-8C3E-818EFA618301}">
      <dgm:prSet/>
      <dgm:spPr/>
      <dgm:t>
        <a:bodyPr/>
        <a:lstStyle/>
        <a:p>
          <a:endParaRPr lang="en-GB"/>
        </a:p>
      </dgm:t>
    </dgm:pt>
    <dgm:pt modelId="{9EC1ADEA-D8F1-8F48-A9D7-6F8BC7AED62C}" type="sibTrans" cxnId="{850F6EDC-7E2A-9547-8C3E-818EFA618301}">
      <dgm:prSet/>
      <dgm:spPr/>
      <dgm:t>
        <a:bodyPr/>
        <a:lstStyle/>
        <a:p>
          <a:endParaRPr lang="en-GB"/>
        </a:p>
      </dgm:t>
    </dgm:pt>
    <dgm:pt modelId="{A7D4704D-78A1-434F-BC95-7CFDB7772F1E}">
      <dgm:prSet phldrT="[Text]"/>
      <dgm:spPr/>
      <dgm:t>
        <a:bodyPr/>
        <a:lstStyle/>
        <a:p>
          <a:r>
            <a:rPr lang="en-GB" b="0" dirty="0"/>
            <a:t>Group stage/knockout prediction</a:t>
          </a:r>
          <a:endParaRPr lang="en-GB" dirty="0"/>
        </a:p>
      </dgm:t>
    </dgm:pt>
    <dgm:pt modelId="{3A7FCFB7-F6C4-9844-857C-56CDFF1576DA}" type="parTrans" cxnId="{C596DB10-924B-EC44-A51E-78DBAD4596D1}">
      <dgm:prSet/>
      <dgm:spPr/>
      <dgm:t>
        <a:bodyPr/>
        <a:lstStyle/>
        <a:p>
          <a:endParaRPr lang="en-GB"/>
        </a:p>
      </dgm:t>
    </dgm:pt>
    <dgm:pt modelId="{F64399A6-E14B-A24F-8A06-304C27D0CB88}" type="sibTrans" cxnId="{C596DB10-924B-EC44-A51E-78DBAD4596D1}">
      <dgm:prSet/>
      <dgm:spPr/>
      <dgm:t>
        <a:bodyPr/>
        <a:lstStyle/>
        <a:p>
          <a:endParaRPr lang="en-GB"/>
        </a:p>
      </dgm:t>
    </dgm:pt>
    <dgm:pt modelId="{AA5798C2-3EF5-914F-A50A-F4C211868C03}" type="pres">
      <dgm:prSet presAssocID="{EEC2A56C-A802-E041-AE5A-195CD2E7C1CE}" presName="Name0" presStyleCnt="0">
        <dgm:presLayoutVars>
          <dgm:dir/>
          <dgm:resizeHandles val="exact"/>
        </dgm:presLayoutVars>
      </dgm:prSet>
      <dgm:spPr/>
    </dgm:pt>
    <dgm:pt modelId="{D3810A1E-FE1C-9F4F-8471-4458EC768D9C}" type="pres">
      <dgm:prSet presAssocID="{F39272E8-14D0-9A48-A0F4-029282C16696}" presName="node" presStyleLbl="node1" presStyleIdx="0" presStyleCnt="5">
        <dgm:presLayoutVars>
          <dgm:bulletEnabled val="1"/>
        </dgm:presLayoutVars>
      </dgm:prSet>
      <dgm:spPr/>
    </dgm:pt>
    <dgm:pt modelId="{E045FD47-9D30-9A48-B371-A4D2555E08B3}" type="pres">
      <dgm:prSet presAssocID="{5B61ADBB-9545-B948-BB02-32782B71B985}" presName="sibTrans" presStyleLbl="sibTrans1D1" presStyleIdx="0" presStyleCnt="4"/>
      <dgm:spPr/>
    </dgm:pt>
    <dgm:pt modelId="{EC6FA95F-AFFF-004F-A0BC-BA336C6799E8}" type="pres">
      <dgm:prSet presAssocID="{5B61ADBB-9545-B948-BB02-32782B71B985}" presName="connectorText" presStyleLbl="sibTrans1D1" presStyleIdx="0" presStyleCnt="4"/>
      <dgm:spPr/>
    </dgm:pt>
    <dgm:pt modelId="{54FFD40E-9D1F-3046-8103-28F8825C0FAB}" type="pres">
      <dgm:prSet presAssocID="{219ED00E-3C0F-1144-9070-E5CEE829C200}" presName="node" presStyleLbl="node1" presStyleIdx="1" presStyleCnt="5">
        <dgm:presLayoutVars>
          <dgm:bulletEnabled val="1"/>
        </dgm:presLayoutVars>
      </dgm:prSet>
      <dgm:spPr/>
    </dgm:pt>
    <dgm:pt modelId="{5C213867-F183-DB41-AB52-C734AF842884}" type="pres">
      <dgm:prSet presAssocID="{83718A50-6DB0-A84C-BB31-63D660AA3D5F}" presName="sibTrans" presStyleLbl="sibTrans1D1" presStyleIdx="1" presStyleCnt="4"/>
      <dgm:spPr/>
    </dgm:pt>
    <dgm:pt modelId="{7812715B-B68B-C04D-9861-CA2AE095B159}" type="pres">
      <dgm:prSet presAssocID="{83718A50-6DB0-A84C-BB31-63D660AA3D5F}" presName="connectorText" presStyleLbl="sibTrans1D1" presStyleIdx="1" presStyleCnt="4"/>
      <dgm:spPr/>
    </dgm:pt>
    <dgm:pt modelId="{109B674B-509E-6345-BD29-B29C09207E32}" type="pres">
      <dgm:prSet presAssocID="{B578C38A-F0B0-BF4E-853F-22C7F297C9F2}" presName="node" presStyleLbl="node1" presStyleIdx="2" presStyleCnt="5">
        <dgm:presLayoutVars>
          <dgm:bulletEnabled val="1"/>
        </dgm:presLayoutVars>
      </dgm:prSet>
      <dgm:spPr/>
    </dgm:pt>
    <dgm:pt modelId="{479D034D-5B8F-9041-9204-71D754E4B479}" type="pres">
      <dgm:prSet presAssocID="{BD093265-1DEA-384C-B7D8-3BCB597EF0E2}" presName="sibTrans" presStyleLbl="sibTrans1D1" presStyleIdx="2" presStyleCnt="4"/>
      <dgm:spPr/>
    </dgm:pt>
    <dgm:pt modelId="{8323F32F-845E-4A4B-8DDE-BD5B3EFD3576}" type="pres">
      <dgm:prSet presAssocID="{BD093265-1DEA-384C-B7D8-3BCB597EF0E2}" presName="connectorText" presStyleLbl="sibTrans1D1" presStyleIdx="2" presStyleCnt="4"/>
      <dgm:spPr/>
    </dgm:pt>
    <dgm:pt modelId="{21D15212-2A92-D94E-84D8-48FD8F0DE7A7}" type="pres">
      <dgm:prSet presAssocID="{5D6BD82C-ED29-3D45-9A20-E89210981E8A}" presName="node" presStyleLbl="node1" presStyleIdx="3" presStyleCnt="5">
        <dgm:presLayoutVars>
          <dgm:bulletEnabled val="1"/>
        </dgm:presLayoutVars>
      </dgm:prSet>
      <dgm:spPr/>
    </dgm:pt>
    <dgm:pt modelId="{EE4EF428-0065-874B-98A9-54677F867A47}" type="pres">
      <dgm:prSet presAssocID="{9EC1ADEA-D8F1-8F48-A9D7-6F8BC7AED62C}" presName="sibTrans" presStyleLbl="sibTrans1D1" presStyleIdx="3" presStyleCnt="4"/>
      <dgm:spPr/>
    </dgm:pt>
    <dgm:pt modelId="{45949B27-8627-8345-A352-E6D5E3CA7AEE}" type="pres">
      <dgm:prSet presAssocID="{9EC1ADEA-D8F1-8F48-A9D7-6F8BC7AED62C}" presName="connectorText" presStyleLbl="sibTrans1D1" presStyleIdx="3" presStyleCnt="4"/>
      <dgm:spPr/>
    </dgm:pt>
    <dgm:pt modelId="{60D27620-55A1-D141-B196-272793E8DB29}" type="pres">
      <dgm:prSet presAssocID="{A7D4704D-78A1-434F-BC95-7CFDB7772F1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469302-C69F-DE4D-B6FC-F02D8407699A}" srcId="{EEC2A56C-A802-E041-AE5A-195CD2E7C1CE}" destId="{219ED00E-3C0F-1144-9070-E5CEE829C200}" srcOrd="1" destOrd="0" parTransId="{763210D3-8E45-7A4C-94BC-93EFAE8620FC}" sibTransId="{83718A50-6DB0-A84C-BB31-63D660AA3D5F}"/>
    <dgm:cxn modelId="{C596DB10-924B-EC44-A51E-78DBAD4596D1}" srcId="{EEC2A56C-A802-E041-AE5A-195CD2E7C1CE}" destId="{A7D4704D-78A1-434F-BC95-7CFDB7772F1E}" srcOrd="4" destOrd="0" parTransId="{3A7FCFB7-F6C4-9844-857C-56CDFF1576DA}" sibTransId="{F64399A6-E14B-A24F-8A06-304C27D0CB88}"/>
    <dgm:cxn modelId="{5F9F3618-8D96-DE4E-A2E3-1F478D308252}" srcId="{EEC2A56C-A802-E041-AE5A-195CD2E7C1CE}" destId="{B578C38A-F0B0-BF4E-853F-22C7F297C9F2}" srcOrd="2" destOrd="0" parTransId="{93B1F774-4F1B-7040-89DB-B60A8BA323DC}" sibTransId="{BD093265-1DEA-384C-B7D8-3BCB597EF0E2}"/>
    <dgm:cxn modelId="{28790133-B682-E847-9085-62F62DAFE6AC}" type="presOf" srcId="{83718A50-6DB0-A84C-BB31-63D660AA3D5F}" destId="{5C213867-F183-DB41-AB52-C734AF842884}" srcOrd="0" destOrd="0" presId="urn:microsoft.com/office/officeart/2005/8/layout/bProcess3"/>
    <dgm:cxn modelId="{DB839241-4361-6E42-B303-55FAC4C8C200}" type="presOf" srcId="{EEC2A56C-A802-E041-AE5A-195CD2E7C1CE}" destId="{AA5798C2-3EF5-914F-A50A-F4C211868C03}" srcOrd="0" destOrd="0" presId="urn:microsoft.com/office/officeart/2005/8/layout/bProcess3"/>
    <dgm:cxn modelId="{19056248-8590-6C4E-9E2B-AF7CEF475898}" type="presOf" srcId="{A7D4704D-78A1-434F-BC95-7CFDB7772F1E}" destId="{60D27620-55A1-D141-B196-272793E8DB29}" srcOrd="0" destOrd="0" presId="urn:microsoft.com/office/officeart/2005/8/layout/bProcess3"/>
    <dgm:cxn modelId="{986A634A-94D0-9946-A07D-497430A9D795}" type="presOf" srcId="{9EC1ADEA-D8F1-8F48-A9D7-6F8BC7AED62C}" destId="{45949B27-8627-8345-A352-E6D5E3CA7AEE}" srcOrd="1" destOrd="0" presId="urn:microsoft.com/office/officeart/2005/8/layout/bProcess3"/>
    <dgm:cxn modelId="{5239005E-6DF7-FD44-A0F6-F59803420BAF}" type="presOf" srcId="{5B61ADBB-9545-B948-BB02-32782B71B985}" destId="{E045FD47-9D30-9A48-B371-A4D2555E08B3}" srcOrd="0" destOrd="0" presId="urn:microsoft.com/office/officeart/2005/8/layout/bProcess3"/>
    <dgm:cxn modelId="{F40C3770-D6C1-A343-A85B-D4E76F730C83}" type="presOf" srcId="{BD093265-1DEA-384C-B7D8-3BCB597EF0E2}" destId="{479D034D-5B8F-9041-9204-71D754E4B479}" srcOrd="0" destOrd="0" presId="urn:microsoft.com/office/officeart/2005/8/layout/bProcess3"/>
    <dgm:cxn modelId="{E495A88E-0AA6-5949-994E-FA75536AA21F}" type="presOf" srcId="{F39272E8-14D0-9A48-A0F4-029282C16696}" destId="{D3810A1E-FE1C-9F4F-8471-4458EC768D9C}" srcOrd="0" destOrd="0" presId="urn:microsoft.com/office/officeart/2005/8/layout/bProcess3"/>
    <dgm:cxn modelId="{CBC4199E-A8E5-C146-B18F-F6504E991991}" type="presOf" srcId="{83718A50-6DB0-A84C-BB31-63D660AA3D5F}" destId="{7812715B-B68B-C04D-9861-CA2AE095B159}" srcOrd="1" destOrd="0" presId="urn:microsoft.com/office/officeart/2005/8/layout/bProcess3"/>
    <dgm:cxn modelId="{6485879E-D08C-2F45-8566-98A5B9CCE5F2}" type="presOf" srcId="{219ED00E-3C0F-1144-9070-E5CEE829C200}" destId="{54FFD40E-9D1F-3046-8103-28F8825C0FAB}" srcOrd="0" destOrd="0" presId="urn:microsoft.com/office/officeart/2005/8/layout/bProcess3"/>
    <dgm:cxn modelId="{CC972CA0-69F3-D248-9EA1-D37E3D7C973A}" type="presOf" srcId="{BD093265-1DEA-384C-B7D8-3BCB597EF0E2}" destId="{8323F32F-845E-4A4B-8DDE-BD5B3EFD3576}" srcOrd="1" destOrd="0" presId="urn:microsoft.com/office/officeart/2005/8/layout/bProcess3"/>
    <dgm:cxn modelId="{64E87ABF-9D99-0946-ADEE-5B7A9EB44E9C}" type="presOf" srcId="{B578C38A-F0B0-BF4E-853F-22C7F297C9F2}" destId="{109B674B-509E-6345-BD29-B29C09207E32}" srcOrd="0" destOrd="0" presId="urn:microsoft.com/office/officeart/2005/8/layout/bProcess3"/>
    <dgm:cxn modelId="{E0BA5DCB-0F2C-C244-BF53-4EB02A9C2141}" srcId="{EEC2A56C-A802-E041-AE5A-195CD2E7C1CE}" destId="{F39272E8-14D0-9A48-A0F4-029282C16696}" srcOrd="0" destOrd="0" parTransId="{A0B08573-F1EA-A048-9461-62BD45CCB1C7}" sibTransId="{5B61ADBB-9545-B948-BB02-32782B71B985}"/>
    <dgm:cxn modelId="{A202DDD6-4382-784F-A9BC-D12B6C82FC91}" type="presOf" srcId="{5B61ADBB-9545-B948-BB02-32782B71B985}" destId="{EC6FA95F-AFFF-004F-A0BC-BA336C6799E8}" srcOrd="1" destOrd="0" presId="urn:microsoft.com/office/officeart/2005/8/layout/bProcess3"/>
    <dgm:cxn modelId="{850F6EDC-7E2A-9547-8C3E-818EFA618301}" srcId="{EEC2A56C-A802-E041-AE5A-195CD2E7C1CE}" destId="{5D6BD82C-ED29-3D45-9A20-E89210981E8A}" srcOrd="3" destOrd="0" parTransId="{15551E5F-8112-E54C-8D72-A3D6A621E6E7}" sibTransId="{9EC1ADEA-D8F1-8F48-A9D7-6F8BC7AED62C}"/>
    <dgm:cxn modelId="{2D8F21EE-0260-B449-AA73-490DC755F57F}" type="presOf" srcId="{9EC1ADEA-D8F1-8F48-A9D7-6F8BC7AED62C}" destId="{EE4EF428-0065-874B-98A9-54677F867A47}" srcOrd="0" destOrd="0" presId="urn:microsoft.com/office/officeart/2005/8/layout/bProcess3"/>
    <dgm:cxn modelId="{CC1F39EE-FF10-374C-BB46-F37BC55C6D38}" type="presOf" srcId="{5D6BD82C-ED29-3D45-9A20-E89210981E8A}" destId="{21D15212-2A92-D94E-84D8-48FD8F0DE7A7}" srcOrd="0" destOrd="0" presId="urn:microsoft.com/office/officeart/2005/8/layout/bProcess3"/>
    <dgm:cxn modelId="{F6C1E54D-8DF8-5043-8203-31345E9237D6}" type="presParOf" srcId="{AA5798C2-3EF5-914F-A50A-F4C211868C03}" destId="{D3810A1E-FE1C-9F4F-8471-4458EC768D9C}" srcOrd="0" destOrd="0" presId="urn:microsoft.com/office/officeart/2005/8/layout/bProcess3"/>
    <dgm:cxn modelId="{F8B59314-44D8-0249-BF1D-69C171E2F7A8}" type="presParOf" srcId="{AA5798C2-3EF5-914F-A50A-F4C211868C03}" destId="{E045FD47-9D30-9A48-B371-A4D2555E08B3}" srcOrd="1" destOrd="0" presId="urn:microsoft.com/office/officeart/2005/8/layout/bProcess3"/>
    <dgm:cxn modelId="{F0BEE566-2874-D648-9A4A-C596D409876E}" type="presParOf" srcId="{E045FD47-9D30-9A48-B371-A4D2555E08B3}" destId="{EC6FA95F-AFFF-004F-A0BC-BA336C6799E8}" srcOrd="0" destOrd="0" presId="urn:microsoft.com/office/officeart/2005/8/layout/bProcess3"/>
    <dgm:cxn modelId="{2BDB08CB-B038-7946-BB69-6667C405454C}" type="presParOf" srcId="{AA5798C2-3EF5-914F-A50A-F4C211868C03}" destId="{54FFD40E-9D1F-3046-8103-28F8825C0FAB}" srcOrd="2" destOrd="0" presId="urn:microsoft.com/office/officeart/2005/8/layout/bProcess3"/>
    <dgm:cxn modelId="{F22497EE-463B-CC40-BACA-2028A5643B7B}" type="presParOf" srcId="{AA5798C2-3EF5-914F-A50A-F4C211868C03}" destId="{5C213867-F183-DB41-AB52-C734AF842884}" srcOrd="3" destOrd="0" presId="urn:microsoft.com/office/officeart/2005/8/layout/bProcess3"/>
    <dgm:cxn modelId="{DBE78C79-132A-2F44-B612-EBA95D724DED}" type="presParOf" srcId="{5C213867-F183-DB41-AB52-C734AF842884}" destId="{7812715B-B68B-C04D-9861-CA2AE095B159}" srcOrd="0" destOrd="0" presId="urn:microsoft.com/office/officeart/2005/8/layout/bProcess3"/>
    <dgm:cxn modelId="{77A55902-AD4C-9D45-AC9A-BE8B47D42EB5}" type="presParOf" srcId="{AA5798C2-3EF5-914F-A50A-F4C211868C03}" destId="{109B674B-509E-6345-BD29-B29C09207E32}" srcOrd="4" destOrd="0" presId="urn:microsoft.com/office/officeart/2005/8/layout/bProcess3"/>
    <dgm:cxn modelId="{AE00B6E3-175D-AE46-9C59-7030765394F0}" type="presParOf" srcId="{AA5798C2-3EF5-914F-A50A-F4C211868C03}" destId="{479D034D-5B8F-9041-9204-71D754E4B479}" srcOrd="5" destOrd="0" presId="urn:microsoft.com/office/officeart/2005/8/layout/bProcess3"/>
    <dgm:cxn modelId="{367D27C8-1698-CC47-A4B9-B9A2809E21A1}" type="presParOf" srcId="{479D034D-5B8F-9041-9204-71D754E4B479}" destId="{8323F32F-845E-4A4B-8DDE-BD5B3EFD3576}" srcOrd="0" destOrd="0" presId="urn:microsoft.com/office/officeart/2005/8/layout/bProcess3"/>
    <dgm:cxn modelId="{3CA9DA8C-5F93-B645-9A6D-03559D826ACE}" type="presParOf" srcId="{AA5798C2-3EF5-914F-A50A-F4C211868C03}" destId="{21D15212-2A92-D94E-84D8-48FD8F0DE7A7}" srcOrd="6" destOrd="0" presId="urn:microsoft.com/office/officeart/2005/8/layout/bProcess3"/>
    <dgm:cxn modelId="{6C82FBB4-3D95-DA41-B8AD-8891E945BC58}" type="presParOf" srcId="{AA5798C2-3EF5-914F-A50A-F4C211868C03}" destId="{EE4EF428-0065-874B-98A9-54677F867A47}" srcOrd="7" destOrd="0" presId="urn:microsoft.com/office/officeart/2005/8/layout/bProcess3"/>
    <dgm:cxn modelId="{676DF712-48AD-E340-867F-944466637FAE}" type="presParOf" srcId="{EE4EF428-0065-874B-98A9-54677F867A47}" destId="{45949B27-8627-8345-A352-E6D5E3CA7AEE}" srcOrd="0" destOrd="0" presId="urn:microsoft.com/office/officeart/2005/8/layout/bProcess3"/>
    <dgm:cxn modelId="{16FAAD79-D30E-BE4C-A022-58FEC8C6ED6F}" type="presParOf" srcId="{AA5798C2-3EF5-914F-A50A-F4C211868C03}" destId="{60D27620-55A1-D141-B196-272793E8DB29}" srcOrd="8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5A170-943D-7D44-92A2-4F37A29208D0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F95ACE-A60F-B141-8D94-80551D665B48}">
      <dgm:prSet phldrT="[Text]"/>
      <dgm:spPr/>
      <dgm:t>
        <a:bodyPr/>
        <a:lstStyle/>
        <a:p>
          <a:pPr algn="ctr"/>
          <a:r>
            <a:rPr lang="en-GB" dirty="0"/>
            <a:t>Random Forest</a:t>
          </a:r>
        </a:p>
      </dgm:t>
    </dgm:pt>
    <dgm:pt modelId="{85214709-DF4A-264B-A267-A1DA9D72D569}" type="par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CFDE0C05-0500-4347-B45A-1926EE96250F}" type="sib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99A42636-082E-9849-A8CD-F7A5F4E8E354}">
      <dgm:prSet phldrT="[Text]"/>
      <dgm:spPr/>
      <dgm:t>
        <a:bodyPr/>
        <a:lstStyle/>
        <a:p>
          <a:pPr algn="ctr" rtl="0"/>
          <a:r>
            <a:rPr lang="en-GB" dirty="0" err="1"/>
            <a:t>XGBoost</a:t>
          </a:r>
          <a:endParaRPr lang="en-GB" dirty="0"/>
        </a:p>
      </dgm:t>
    </dgm:pt>
    <dgm:pt modelId="{3A63C5E3-F66A-9348-A153-4D60E2241F42}" type="par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A1EFE8D1-0966-6345-A776-FA67223204DA}" type="sib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21FD9B3F-AA24-5D49-880D-8E88C1DDCD5C}">
      <dgm:prSet phldrT="[Text]"/>
      <dgm:spPr/>
      <dgm:t>
        <a:bodyPr/>
        <a:lstStyle/>
        <a:p>
          <a:pPr algn="ctr" rtl="0"/>
          <a:r>
            <a:rPr lang="en-GB" dirty="0"/>
            <a:t>Logistic Regression</a:t>
          </a:r>
        </a:p>
      </dgm:t>
    </dgm:pt>
    <dgm:pt modelId="{82F7852E-8656-DF4E-B73A-442FFDD71888}" type="par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321B5ABF-235D-D54B-8870-6FED63B82613}" type="sib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5F04ACC4-ED6F-8944-ACB8-05C271C62453}">
      <dgm:prSet phldrT="[Text]"/>
      <dgm:spPr/>
      <dgm:t>
        <a:bodyPr/>
        <a:lstStyle/>
        <a:p>
          <a:pPr algn="ctr" rtl="0"/>
          <a:r>
            <a:rPr lang="en-GB" dirty="0"/>
            <a:t>Naive Bayes</a:t>
          </a:r>
        </a:p>
      </dgm:t>
    </dgm:pt>
    <dgm:pt modelId="{89E8FB94-8241-C34D-8A22-CF29A34E7380}" type="par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A2125FBC-7ADB-5A45-8C1A-6EAE44870E7F}" type="sib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E3F21FF0-12EE-524D-9A25-12FCB4411230}">
      <dgm:prSet phldrT="[Text]"/>
      <dgm:spPr/>
      <dgm:t>
        <a:bodyPr/>
        <a:lstStyle/>
        <a:p>
          <a:pPr algn="ctr" rtl="0"/>
          <a:r>
            <a:rPr lang="en-GB" dirty="0"/>
            <a:t>Decision Tree</a:t>
          </a:r>
        </a:p>
      </dgm:t>
    </dgm:pt>
    <dgm:pt modelId="{F9FA1290-25C3-AB43-9666-5725DC51871E}" type="par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76991D8D-7F40-054A-BC2D-6304ACC58BA5}" type="sib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F442BD3B-28A3-C840-9976-E3158C8EEF7F}" type="pres">
      <dgm:prSet presAssocID="{AE45A170-943D-7D44-92A2-4F37A29208D0}" presName="Name0" presStyleCnt="0">
        <dgm:presLayoutVars>
          <dgm:dir/>
          <dgm:resizeHandles val="exact"/>
        </dgm:presLayoutVars>
      </dgm:prSet>
      <dgm:spPr/>
    </dgm:pt>
    <dgm:pt modelId="{9A7E9740-6EF4-9946-9C67-B462E96254A4}" type="pres">
      <dgm:prSet presAssocID="{69F95ACE-A60F-B141-8D94-80551D665B48}" presName="Name5" presStyleLbl="vennNode1" presStyleIdx="0" presStyleCnt="5">
        <dgm:presLayoutVars>
          <dgm:bulletEnabled val="1"/>
        </dgm:presLayoutVars>
      </dgm:prSet>
      <dgm:spPr/>
    </dgm:pt>
    <dgm:pt modelId="{AFB2DF29-EE30-F242-9DC8-BE9A946EAB2F}" type="pres">
      <dgm:prSet presAssocID="{CFDE0C05-0500-4347-B45A-1926EE96250F}" presName="space" presStyleCnt="0"/>
      <dgm:spPr/>
    </dgm:pt>
    <dgm:pt modelId="{7CD6DC3F-08B9-3941-85B0-4BD930ADABEF}" type="pres">
      <dgm:prSet presAssocID="{99A42636-082E-9849-A8CD-F7A5F4E8E354}" presName="Name5" presStyleLbl="vennNode1" presStyleIdx="1" presStyleCnt="5">
        <dgm:presLayoutVars>
          <dgm:bulletEnabled val="1"/>
        </dgm:presLayoutVars>
      </dgm:prSet>
      <dgm:spPr/>
    </dgm:pt>
    <dgm:pt modelId="{663CF108-BC5E-2742-8D9E-782A91A831F7}" type="pres">
      <dgm:prSet presAssocID="{A1EFE8D1-0966-6345-A776-FA67223204DA}" presName="space" presStyleCnt="0"/>
      <dgm:spPr/>
    </dgm:pt>
    <dgm:pt modelId="{6CE218F3-0021-464F-80A2-48AA5967CD76}" type="pres">
      <dgm:prSet presAssocID="{21FD9B3F-AA24-5D49-880D-8E88C1DDCD5C}" presName="Name5" presStyleLbl="vennNode1" presStyleIdx="2" presStyleCnt="5">
        <dgm:presLayoutVars>
          <dgm:bulletEnabled val="1"/>
        </dgm:presLayoutVars>
      </dgm:prSet>
      <dgm:spPr/>
    </dgm:pt>
    <dgm:pt modelId="{5E7185F7-EEAF-D54F-8AF0-430FA5280EB4}" type="pres">
      <dgm:prSet presAssocID="{321B5ABF-235D-D54B-8870-6FED63B82613}" presName="space" presStyleCnt="0"/>
      <dgm:spPr/>
    </dgm:pt>
    <dgm:pt modelId="{3E10CF57-1994-F444-85A6-2470F8E75E1B}" type="pres">
      <dgm:prSet presAssocID="{5F04ACC4-ED6F-8944-ACB8-05C271C62453}" presName="Name5" presStyleLbl="vennNode1" presStyleIdx="3" presStyleCnt="5">
        <dgm:presLayoutVars>
          <dgm:bulletEnabled val="1"/>
        </dgm:presLayoutVars>
      </dgm:prSet>
      <dgm:spPr/>
    </dgm:pt>
    <dgm:pt modelId="{D6B0BA1F-2B57-B946-8462-69EADD0C3EA9}" type="pres">
      <dgm:prSet presAssocID="{A2125FBC-7ADB-5A45-8C1A-6EAE44870E7F}" presName="space" presStyleCnt="0"/>
      <dgm:spPr/>
    </dgm:pt>
    <dgm:pt modelId="{B2606058-9A83-F844-A9A9-F011DA8D453A}" type="pres">
      <dgm:prSet presAssocID="{E3F21FF0-12EE-524D-9A25-12FCB4411230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CAE9F20-96C5-1146-90E6-68B800D72FE2}" type="presOf" srcId="{AE45A170-943D-7D44-92A2-4F37A29208D0}" destId="{F442BD3B-28A3-C840-9976-E3158C8EEF7F}" srcOrd="0" destOrd="0" presId="urn:microsoft.com/office/officeart/2005/8/layout/venn3"/>
    <dgm:cxn modelId="{FA888D31-5584-CC4D-8478-0F5983645E52}" type="presOf" srcId="{21FD9B3F-AA24-5D49-880D-8E88C1DDCD5C}" destId="{6CE218F3-0021-464F-80A2-48AA5967CD76}" srcOrd="0" destOrd="0" presId="urn:microsoft.com/office/officeart/2005/8/layout/venn3"/>
    <dgm:cxn modelId="{A9D6FC3E-A7E9-834E-A561-F11DD1755C8A}" srcId="{AE45A170-943D-7D44-92A2-4F37A29208D0}" destId="{5F04ACC4-ED6F-8944-ACB8-05C271C62453}" srcOrd="3" destOrd="0" parTransId="{89E8FB94-8241-C34D-8A22-CF29A34E7380}" sibTransId="{A2125FBC-7ADB-5A45-8C1A-6EAE44870E7F}"/>
    <dgm:cxn modelId="{61023F46-41F8-7F42-81E3-FA0635C135F1}" srcId="{AE45A170-943D-7D44-92A2-4F37A29208D0}" destId="{69F95ACE-A60F-B141-8D94-80551D665B48}" srcOrd="0" destOrd="0" parTransId="{85214709-DF4A-264B-A267-A1DA9D72D569}" sibTransId="{CFDE0C05-0500-4347-B45A-1926EE96250F}"/>
    <dgm:cxn modelId="{F0921A6F-F273-A049-B41A-885AF6E4ACBF}" type="presOf" srcId="{99A42636-082E-9849-A8CD-F7A5F4E8E354}" destId="{7CD6DC3F-08B9-3941-85B0-4BD930ADABEF}" srcOrd="0" destOrd="0" presId="urn:microsoft.com/office/officeart/2005/8/layout/venn3"/>
    <dgm:cxn modelId="{34241A8A-895B-A843-9780-2728CC8985AF}" srcId="{AE45A170-943D-7D44-92A2-4F37A29208D0}" destId="{E3F21FF0-12EE-524D-9A25-12FCB4411230}" srcOrd="4" destOrd="0" parTransId="{F9FA1290-25C3-AB43-9666-5725DC51871E}" sibTransId="{76991D8D-7F40-054A-BC2D-6304ACC58BA5}"/>
    <dgm:cxn modelId="{7EBDD98F-3566-9146-B7F9-E763B1F0050D}" srcId="{AE45A170-943D-7D44-92A2-4F37A29208D0}" destId="{99A42636-082E-9849-A8CD-F7A5F4E8E354}" srcOrd="1" destOrd="0" parTransId="{3A63C5E3-F66A-9348-A153-4D60E2241F42}" sibTransId="{A1EFE8D1-0966-6345-A776-FA67223204DA}"/>
    <dgm:cxn modelId="{F489F99D-277C-DF48-AF78-F37DABC3B958}" type="presOf" srcId="{E3F21FF0-12EE-524D-9A25-12FCB4411230}" destId="{B2606058-9A83-F844-A9A9-F011DA8D453A}" srcOrd="0" destOrd="0" presId="urn:microsoft.com/office/officeart/2005/8/layout/venn3"/>
    <dgm:cxn modelId="{C9960FBB-F396-704A-9491-54EE9BB4CA89}" type="presOf" srcId="{69F95ACE-A60F-B141-8D94-80551D665B48}" destId="{9A7E9740-6EF4-9946-9C67-B462E96254A4}" srcOrd="0" destOrd="0" presId="urn:microsoft.com/office/officeart/2005/8/layout/venn3"/>
    <dgm:cxn modelId="{BE304BD0-2E63-D341-ABDF-4E2604A92059}" type="presOf" srcId="{5F04ACC4-ED6F-8944-ACB8-05C271C62453}" destId="{3E10CF57-1994-F444-85A6-2470F8E75E1B}" srcOrd="0" destOrd="0" presId="urn:microsoft.com/office/officeart/2005/8/layout/venn3"/>
    <dgm:cxn modelId="{62AAF7D5-866F-B34B-8D1E-A7F59E6CF5DD}" srcId="{AE45A170-943D-7D44-92A2-4F37A29208D0}" destId="{21FD9B3F-AA24-5D49-880D-8E88C1DDCD5C}" srcOrd="2" destOrd="0" parTransId="{82F7852E-8656-DF4E-B73A-442FFDD71888}" sibTransId="{321B5ABF-235D-D54B-8870-6FED63B82613}"/>
    <dgm:cxn modelId="{CBEC52A4-A93D-8A44-94F4-F85B97DA9332}" type="presParOf" srcId="{F442BD3B-28A3-C840-9976-E3158C8EEF7F}" destId="{9A7E9740-6EF4-9946-9C67-B462E96254A4}" srcOrd="0" destOrd="0" presId="urn:microsoft.com/office/officeart/2005/8/layout/venn3"/>
    <dgm:cxn modelId="{64651860-5FAB-3A4D-BC5A-4E8FA5D1E1A1}" type="presParOf" srcId="{F442BD3B-28A3-C840-9976-E3158C8EEF7F}" destId="{AFB2DF29-EE30-F242-9DC8-BE9A946EAB2F}" srcOrd="1" destOrd="0" presId="urn:microsoft.com/office/officeart/2005/8/layout/venn3"/>
    <dgm:cxn modelId="{C9A00958-A877-6E48-BD0A-09A4B00CC646}" type="presParOf" srcId="{F442BD3B-28A3-C840-9976-E3158C8EEF7F}" destId="{7CD6DC3F-08B9-3941-85B0-4BD930ADABEF}" srcOrd="2" destOrd="0" presId="urn:microsoft.com/office/officeart/2005/8/layout/venn3"/>
    <dgm:cxn modelId="{D0CDB09A-A62B-1340-A128-264C63BBA2F3}" type="presParOf" srcId="{F442BD3B-28A3-C840-9976-E3158C8EEF7F}" destId="{663CF108-BC5E-2742-8D9E-782A91A831F7}" srcOrd="3" destOrd="0" presId="urn:microsoft.com/office/officeart/2005/8/layout/venn3"/>
    <dgm:cxn modelId="{1906A0FC-068F-464A-BCA7-2E73EF668A99}" type="presParOf" srcId="{F442BD3B-28A3-C840-9976-E3158C8EEF7F}" destId="{6CE218F3-0021-464F-80A2-48AA5967CD76}" srcOrd="4" destOrd="0" presId="urn:microsoft.com/office/officeart/2005/8/layout/venn3"/>
    <dgm:cxn modelId="{F8CBF0F2-ADD9-AA41-B6EC-2E283A630868}" type="presParOf" srcId="{F442BD3B-28A3-C840-9976-E3158C8EEF7F}" destId="{5E7185F7-EEAF-D54F-8AF0-430FA5280EB4}" srcOrd="5" destOrd="0" presId="urn:microsoft.com/office/officeart/2005/8/layout/venn3"/>
    <dgm:cxn modelId="{85D29789-7A8A-A048-A5BC-E9717F3CA8BC}" type="presParOf" srcId="{F442BD3B-28A3-C840-9976-E3158C8EEF7F}" destId="{3E10CF57-1994-F444-85A6-2470F8E75E1B}" srcOrd="6" destOrd="0" presId="urn:microsoft.com/office/officeart/2005/8/layout/venn3"/>
    <dgm:cxn modelId="{BA10BD94-CDF9-294A-9093-DFCAC6B774CD}" type="presParOf" srcId="{F442BD3B-28A3-C840-9976-E3158C8EEF7F}" destId="{D6B0BA1F-2B57-B946-8462-69EADD0C3EA9}" srcOrd="7" destOrd="0" presId="urn:microsoft.com/office/officeart/2005/8/layout/venn3"/>
    <dgm:cxn modelId="{1B31C2C2-017D-1243-8D0C-D03BA079E0D8}" type="presParOf" srcId="{F442BD3B-28A3-C840-9976-E3158C8EEF7F}" destId="{B2606058-9A83-F844-A9A9-F011DA8D453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FD47-9D30-9A48-B371-A4D2555E08B3}">
      <dsp:nvSpPr>
        <dsp:cNvPr id="0" name=""/>
        <dsp:cNvSpPr/>
      </dsp:nvSpPr>
      <dsp:spPr>
        <a:xfrm>
          <a:off x="2349962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939522"/>
        <a:ext cx="26973" cy="5394"/>
      </dsp:txXfrm>
    </dsp:sp>
    <dsp:sp modelId="{D3810A1E-FE1C-9F4F-8471-4458EC768D9C}">
      <dsp:nvSpPr>
        <dsp:cNvPr id="0" name=""/>
        <dsp:cNvSpPr/>
      </dsp:nvSpPr>
      <dsp:spPr>
        <a:xfrm>
          <a:off x="6230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Acquisition</a:t>
          </a:r>
        </a:p>
      </dsp:txBody>
      <dsp:txXfrm>
        <a:off x="6230" y="238560"/>
        <a:ext cx="2345531" cy="1407318"/>
      </dsp:txXfrm>
    </dsp:sp>
    <dsp:sp modelId="{5C213867-F183-DB41-AB52-C734AF842884}">
      <dsp:nvSpPr>
        <dsp:cNvPr id="0" name=""/>
        <dsp:cNvSpPr/>
      </dsp:nvSpPr>
      <dsp:spPr>
        <a:xfrm>
          <a:off x="5234965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75914" y="939522"/>
        <a:ext cx="26973" cy="5394"/>
      </dsp:txXfrm>
    </dsp:sp>
    <dsp:sp modelId="{54FFD40E-9D1F-3046-8103-28F8825C0FAB}">
      <dsp:nvSpPr>
        <dsp:cNvPr id="0" name=""/>
        <dsp:cNvSpPr/>
      </dsp:nvSpPr>
      <dsp:spPr>
        <a:xfrm>
          <a:off x="2891234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Preparation and wrangling</a:t>
          </a:r>
        </a:p>
      </dsp:txBody>
      <dsp:txXfrm>
        <a:off x="2891234" y="238560"/>
        <a:ext cx="2345531" cy="1407318"/>
      </dsp:txXfrm>
    </dsp:sp>
    <dsp:sp modelId="{479D034D-5B8F-9041-9204-71D754E4B479}">
      <dsp:nvSpPr>
        <dsp:cNvPr id="0" name=""/>
        <dsp:cNvSpPr/>
      </dsp:nvSpPr>
      <dsp:spPr>
        <a:xfrm>
          <a:off x="1178996" y="1644079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9120" y="1895818"/>
        <a:ext cx="289758" cy="5394"/>
      </dsp:txXfrm>
    </dsp:sp>
    <dsp:sp modelId="{109B674B-509E-6345-BD29-B29C09207E32}">
      <dsp:nvSpPr>
        <dsp:cNvPr id="0" name=""/>
        <dsp:cNvSpPr/>
      </dsp:nvSpPr>
      <dsp:spPr>
        <a:xfrm>
          <a:off x="5776237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Exploratory Data Analysis</a:t>
          </a:r>
        </a:p>
      </dsp:txBody>
      <dsp:txXfrm>
        <a:off x="5776237" y="238560"/>
        <a:ext cx="2345531" cy="1407318"/>
      </dsp:txXfrm>
    </dsp:sp>
    <dsp:sp modelId="{EE4EF428-0065-874B-98A9-54677F867A47}">
      <dsp:nvSpPr>
        <dsp:cNvPr id="0" name=""/>
        <dsp:cNvSpPr/>
      </dsp:nvSpPr>
      <dsp:spPr>
        <a:xfrm>
          <a:off x="2349962" y="284329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2886313"/>
        <a:ext cx="26973" cy="5394"/>
      </dsp:txXfrm>
    </dsp:sp>
    <dsp:sp modelId="{21D15212-2A92-D94E-84D8-48FD8F0DE7A7}">
      <dsp:nvSpPr>
        <dsp:cNvPr id="0" name=""/>
        <dsp:cNvSpPr/>
      </dsp:nvSpPr>
      <dsp:spPr>
        <a:xfrm>
          <a:off x="6230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Group stage/knockout </a:t>
          </a:r>
          <a:r>
            <a:rPr lang="en-GB" sz="2400" b="0" kern="1200" dirty="0" err="1"/>
            <a:t>modeling</a:t>
          </a:r>
          <a:endParaRPr lang="en-GB" sz="2400" kern="1200" dirty="0"/>
        </a:p>
      </dsp:txBody>
      <dsp:txXfrm>
        <a:off x="6230" y="2185351"/>
        <a:ext cx="2345531" cy="1407318"/>
      </dsp:txXfrm>
    </dsp:sp>
    <dsp:sp modelId="{60D27620-55A1-D141-B196-272793E8DB29}">
      <dsp:nvSpPr>
        <dsp:cNvPr id="0" name=""/>
        <dsp:cNvSpPr/>
      </dsp:nvSpPr>
      <dsp:spPr>
        <a:xfrm>
          <a:off x="2891234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Group stage/knockout prediction</a:t>
          </a:r>
          <a:endParaRPr lang="en-GB" sz="2500" kern="1200" dirty="0"/>
        </a:p>
      </dsp:txBody>
      <dsp:txXfrm>
        <a:off x="2891234" y="2185351"/>
        <a:ext cx="2345531" cy="1407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E9740-6EF4-9946-9C67-B462E96254A4}">
      <dsp:nvSpPr>
        <dsp:cNvPr id="0" name=""/>
        <dsp:cNvSpPr/>
      </dsp:nvSpPr>
      <dsp:spPr>
        <a:xfrm>
          <a:off x="103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Random Forest</a:t>
          </a:r>
        </a:p>
      </dsp:txBody>
      <dsp:txXfrm>
        <a:off x="298001" y="2165200"/>
        <a:ext cx="1433859" cy="1433859"/>
      </dsp:txXfrm>
    </dsp:sp>
    <dsp:sp modelId="{7CD6DC3F-08B9-3941-85B0-4BD930ADABEF}">
      <dsp:nvSpPr>
        <dsp:cNvPr id="0" name=""/>
        <dsp:cNvSpPr/>
      </dsp:nvSpPr>
      <dsp:spPr>
        <a:xfrm>
          <a:off x="1623266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XGBoost</a:t>
          </a:r>
          <a:endParaRPr lang="en-GB" sz="2100" kern="1200" dirty="0"/>
        </a:p>
      </dsp:txBody>
      <dsp:txXfrm>
        <a:off x="1920228" y="2165200"/>
        <a:ext cx="1433859" cy="1433859"/>
      </dsp:txXfrm>
    </dsp:sp>
    <dsp:sp modelId="{6CE218F3-0021-464F-80A2-48AA5967CD76}">
      <dsp:nvSpPr>
        <dsp:cNvPr id="0" name=""/>
        <dsp:cNvSpPr/>
      </dsp:nvSpPr>
      <dsp:spPr>
        <a:xfrm>
          <a:off x="3245492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Logistic Regression</a:t>
          </a:r>
        </a:p>
      </dsp:txBody>
      <dsp:txXfrm>
        <a:off x="3542454" y="2165200"/>
        <a:ext cx="1433859" cy="1433859"/>
      </dsp:txXfrm>
    </dsp:sp>
    <dsp:sp modelId="{3E10CF57-1994-F444-85A6-2470F8E75E1B}">
      <dsp:nvSpPr>
        <dsp:cNvPr id="0" name=""/>
        <dsp:cNvSpPr/>
      </dsp:nvSpPr>
      <dsp:spPr>
        <a:xfrm>
          <a:off x="486771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Naive Bayes</a:t>
          </a:r>
        </a:p>
      </dsp:txBody>
      <dsp:txXfrm>
        <a:off x="5164681" y="2165200"/>
        <a:ext cx="1433859" cy="1433859"/>
      </dsp:txXfrm>
    </dsp:sp>
    <dsp:sp modelId="{B2606058-9A83-F844-A9A9-F011DA8D453A}">
      <dsp:nvSpPr>
        <dsp:cNvPr id="0" name=""/>
        <dsp:cNvSpPr/>
      </dsp:nvSpPr>
      <dsp:spPr>
        <a:xfrm>
          <a:off x="6489945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Decision Tree</a:t>
          </a:r>
        </a:p>
      </dsp:txBody>
      <dsp:txXfrm>
        <a:off x="6786907" y="2165200"/>
        <a:ext cx="1433859" cy="14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C8E-4E8A-628E-65B7-161E14508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5D39D-3EEC-486E-2587-663BD78B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ED563-3623-C6B0-CF81-8895222F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0B-152B-622A-23A2-D0551ABD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676AE-5D60-2B39-44C7-54D2B5B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CF1-BB98-4F7C-EC5B-C9372D67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18182-250B-D925-E1B1-123B11F3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EE19-6CAA-7385-A43E-DB8C5B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EC3E-FDEF-FC63-67B2-0E70CE39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E5F9-1434-1F75-C5DE-2F6FBC5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FFC5F-9739-A36B-17C1-1C4F0A4E8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D2B1-1112-894C-894D-642A89EAC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B9F9-8ACF-0C85-A830-BFD337E5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8184-39E7-D22B-9C2D-C9DA245B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A004-3A86-A4C8-85C9-4138AE68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B03-D8F8-A128-BFE5-0100FE92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5DF0-4939-CB72-9888-36C415B9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D7B7-0482-A0C0-8032-237BC44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8E05-1BF8-A4CA-F89C-475062A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6224-BF87-BC53-BFB8-7A2CBD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A48-B9DE-07B5-2EC3-7C18BC2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685F6-596E-CB76-85CA-D4E5FA9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85A8-6933-F198-8792-50B8F367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921D-9DFE-363D-675E-F25D1E4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93A-7D0F-BF63-4F35-74D20CAF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8BE-2145-B8BB-47B2-0DDFE7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45-BE04-7B22-C9E2-B4E94BD6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998F-B74D-F716-AC76-E7781A13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B6930-F9ED-A28B-89FD-217790A8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5813-6C47-8B96-B16F-D08E0978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F8E44-591F-CD83-E645-1C34067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9C35-2104-D68B-4F25-2DD0CE64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DD93-7BCB-CD43-65D8-E1A495E6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BE018-E32C-E0C0-EE39-9BC5FAE5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18132-2F82-8F26-425E-43AC438A4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8020A-C9EF-24A0-8B0E-280613AD4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8EB00-69FF-F1A5-DDFF-AD185393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F979A-007D-99C9-614C-8036387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A3085-54AD-FED8-E745-4DA91D1E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FAA-700E-DDEE-5EFD-7E931CC1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F5BAB-0791-E9F4-8EDD-B1917D7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A809-697F-E731-FE54-F4AA2CD5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73F6-E628-BD8A-E849-E3EF6894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E2E10-572F-65B2-A266-1DBCB077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A801-D951-6ADA-92AD-3E7BF0EE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811-1C9D-78C5-73CA-DEE2E4F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27A-F8C7-AA23-9CFB-ACBA6A87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5A4A-3138-7C7E-EF79-EF94A033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A6B-43DC-ED90-1DEC-DAEA0AE4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F9A45-59AB-B874-F05A-397BEB3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A73F-24DF-0161-38D0-E698BBDE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F823D-8EDA-9DF1-4EC3-0573F8A4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F148-04D4-B2FD-59BE-56CAD0B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01BFC-89C5-BEB2-2A4D-7D6C986A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ACEF-1510-426D-1E6C-E7C64A3E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F5CE-1CAE-9FAE-639A-E0F941E9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46D2-3E27-390C-FBCE-66423A90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0561-0B0A-62AC-B916-1E85D86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8735-CB2E-10AD-04F3-4FF3362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FAF-A86E-1222-D562-E81C7306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4FBD-45AD-1585-7D4B-77216326D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83462-9446-24D0-A59C-EA8A81C1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191C-B73A-C6C0-E5DE-3C03D6741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5.jpg"/><Relationship Id="rId7" Type="http://schemas.openxmlformats.org/officeDocument/2006/relationships/image" Target="../media/image9.jp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7.jp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39.jp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jp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22.jp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ert-hickman.eu/post/dixon_coles_1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igbookofr.com/sport-analytics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endankent.com/blog/coding-for-sports-analytics-resources-to-get-started" TargetMode="External"/><Relationship Id="rId5" Type="http://schemas.openxmlformats.org/officeDocument/2006/relationships/hyperlink" Target="https://www.kaggle.com/datasets/evangower/fifa-world-cup?select=wcmatches.csv" TargetMode="External"/><Relationship Id="rId4" Type="http://schemas.openxmlformats.org/officeDocument/2006/relationships/hyperlink" Target="https://www.kaggle.com/datasets/brenda89/fifa-world-cup-20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2F2F2AFB-E4F1-EC27-911C-AF483ED7D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0"/>
          <a:stretch/>
        </p:blipFill>
        <p:spPr bwMode="auto">
          <a:xfrm>
            <a:off x="10640449" y="5553421"/>
            <a:ext cx="336452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1E7EB-B6A7-A244-2A71-7C09CD97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772529"/>
            <a:ext cx="2147669" cy="4219233"/>
          </a:xfrm>
          <a:prstGeom prst="rect">
            <a:avLst/>
          </a:prstGeom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5F1FF1BD-C1FC-6878-39CC-A81610DA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0140332" y="525457"/>
            <a:ext cx="4363179" cy="7245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49C34-46A6-C10D-271D-EDDA673AFF83}"/>
              </a:ext>
            </a:extLst>
          </p:cNvPr>
          <p:cNvSpPr/>
          <p:nvPr/>
        </p:nvSpPr>
        <p:spPr>
          <a:xfrm>
            <a:off x="3383377" y="2832212"/>
            <a:ext cx="57114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Predictions for the FIFA World Cup Qatar 2022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3905-C652-7886-41F0-881AB75FD22B}"/>
              </a:ext>
            </a:extLst>
          </p:cNvPr>
          <p:cNvSpPr txBox="1"/>
          <p:nvPr/>
        </p:nvSpPr>
        <p:spPr>
          <a:xfrm>
            <a:off x="9992749" y="6356681"/>
            <a:ext cx="1631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Jeza Allohibi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B56E9F-039D-4F8F-0580-A2B79730D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60" y="352547"/>
            <a:ext cx="1581679" cy="1581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Freeform: Shape 6248">
            <a:extLst>
              <a:ext uri="{FF2B5EF4-FFF2-40B4-BE49-F238E27FC236}">
                <a16:creationId xmlns:a16="http://schemas.microsoft.com/office/drawing/2014/main" id="{70CFBEF5-8052-5F86-FD4A-0606CF568C2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50" name="Freeform: Shape 6249">
            <a:extLst>
              <a:ext uri="{FF2B5EF4-FFF2-40B4-BE49-F238E27FC236}">
                <a16:creationId xmlns:a16="http://schemas.microsoft.com/office/drawing/2014/main" id="{AEE03740-846A-9433-C15D-9E7B1FA80AF2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B2534F25-FDC4-E2C1-C153-3A1FEB2CC223}"/>
              </a:ext>
            </a:extLst>
          </p:cNvPr>
          <p:cNvGrpSpPr/>
          <p:nvPr/>
        </p:nvGrpSpPr>
        <p:grpSpPr>
          <a:xfrm>
            <a:off x="412621" y="2600551"/>
            <a:ext cx="11366759" cy="2815132"/>
            <a:chOff x="400513" y="2600551"/>
            <a:chExt cx="11366759" cy="2815132"/>
          </a:xfrm>
        </p:grpSpPr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4B3EE8A3-797B-8D9F-8FEC-1603FE181E6B}"/>
                </a:ext>
              </a:extLst>
            </p:cNvPr>
            <p:cNvGrpSpPr/>
            <p:nvPr/>
          </p:nvGrpSpPr>
          <p:grpSpPr>
            <a:xfrm>
              <a:off x="400513" y="2600551"/>
              <a:ext cx="2353357" cy="2815132"/>
              <a:chOff x="220447" y="2600551"/>
              <a:chExt cx="2353357" cy="28151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8712F-14E5-8FD9-F7A5-814B24E77592}"/>
                  </a:ext>
                </a:extLst>
              </p:cNvPr>
              <p:cNvSpPr/>
              <p:nvPr/>
            </p:nvSpPr>
            <p:spPr>
              <a:xfrm rot="10800000">
                <a:off x="220451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E2691F0-8974-6334-7693-98708E8BA6F8}"/>
                  </a:ext>
                </a:extLst>
              </p:cNvPr>
              <p:cNvSpPr/>
              <p:nvPr/>
            </p:nvSpPr>
            <p:spPr>
              <a:xfrm rot="10800000">
                <a:off x="220447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46049-4ECC-674B-8CE3-9AD626FC7F9F}"/>
                  </a:ext>
                </a:extLst>
              </p:cNvPr>
              <p:cNvSpPr txBox="1"/>
              <p:nvPr/>
            </p:nvSpPr>
            <p:spPr>
              <a:xfrm>
                <a:off x="901697" y="2694544"/>
                <a:ext cx="102463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A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5B7B11-6DEC-0DF5-590A-807307E69660}"/>
                  </a:ext>
                </a:extLst>
              </p:cNvPr>
              <p:cNvGrpSpPr/>
              <p:nvPr/>
            </p:nvGrpSpPr>
            <p:grpSpPr>
              <a:xfrm>
                <a:off x="476185" y="3388734"/>
                <a:ext cx="1824780" cy="1676700"/>
                <a:chOff x="1632922" y="3518695"/>
                <a:chExt cx="1441897" cy="1324889"/>
              </a:xfrm>
            </p:grpSpPr>
            <p:sp>
              <p:nvSpPr>
                <p:cNvPr id="4118" name="TextBox 4117">
                  <a:extLst>
                    <a:ext uri="{FF2B5EF4-FFF2-40B4-BE49-F238E27FC236}">
                      <a16:creationId xmlns:a16="http://schemas.microsoft.com/office/drawing/2014/main" id="{225335F2-E019-27EF-93CD-6BB746082C28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9049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Qatar</a:t>
                  </a:r>
                </a:p>
              </p:txBody>
            </p:sp>
            <p:sp>
              <p:nvSpPr>
                <p:cNvPr id="4119" name="TextBox 4118">
                  <a:extLst>
                    <a:ext uri="{FF2B5EF4-FFF2-40B4-BE49-F238E27FC236}">
                      <a16:creationId xmlns:a16="http://schemas.microsoft.com/office/drawing/2014/main" id="{4E5646C1-23A8-7018-60FE-A86A39CDA958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627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Ecuador</a:t>
                  </a:r>
                </a:p>
              </p:txBody>
            </p:sp>
            <p:sp>
              <p:nvSpPr>
                <p:cNvPr id="4120" name="TextBox 4119">
                  <a:extLst>
                    <a:ext uri="{FF2B5EF4-FFF2-40B4-BE49-F238E27FC236}">
                      <a16:creationId xmlns:a16="http://schemas.microsoft.com/office/drawing/2014/main" id="{5AB6D935-383D-38F8-474B-D29CAF058842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133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Senegal</a:t>
                  </a:r>
                </a:p>
              </p:txBody>
            </p:sp>
            <p:sp>
              <p:nvSpPr>
                <p:cNvPr id="4121" name="TextBox 4120">
                  <a:extLst>
                    <a:ext uri="{FF2B5EF4-FFF2-40B4-BE49-F238E27FC236}">
                      <a16:creationId xmlns:a16="http://schemas.microsoft.com/office/drawing/2014/main" id="{AC450922-CF5E-8EB7-6FDE-08470D39C86D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Netherlands</a:t>
                  </a:r>
                </a:p>
              </p:txBody>
            </p:sp>
            <p:pic>
              <p:nvPicPr>
                <p:cNvPr id="4122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80C7529B-068F-632D-EEFE-4168C5CDA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355264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3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431E84A-00C5-641D-B3ED-6916E0151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4" name="Picture Placeholder 12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29EB6148-694C-2D16-6DE7-1FFE1D5C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61" b="5961"/>
                <a:stretch>
                  <a:fillRect/>
                </a:stretch>
              </p:blipFill>
              <p:spPr>
                <a:xfrm>
                  <a:off x="1632922" y="4270271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5" name="Picture Placeholder 132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DCAB1225-0C90-DC02-DA38-19D48BDA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2922" y="462908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4" name="Group 6143">
              <a:extLst>
                <a:ext uri="{FF2B5EF4-FFF2-40B4-BE49-F238E27FC236}">
                  <a16:creationId xmlns:a16="http://schemas.microsoft.com/office/drawing/2014/main" id="{4230F658-0FCC-870D-E1E4-0A7D677944AE}"/>
                </a:ext>
              </a:extLst>
            </p:cNvPr>
            <p:cNvGrpSpPr/>
            <p:nvPr/>
          </p:nvGrpSpPr>
          <p:grpSpPr>
            <a:xfrm>
              <a:off x="6409449" y="2600551"/>
              <a:ext cx="2353357" cy="2815132"/>
              <a:chOff x="6523471" y="2600551"/>
              <a:chExt cx="2353357" cy="28151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98097D-8EB9-3BEE-3E74-6EDB61F7F470}"/>
                  </a:ext>
                </a:extLst>
              </p:cNvPr>
              <p:cNvSpPr/>
              <p:nvPr/>
            </p:nvSpPr>
            <p:spPr>
              <a:xfrm rot="10800000">
                <a:off x="6523475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AAA38D4B-04C2-ACB2-7303-1A284E20463E}"/>
                  </a:ext>
                </a:extLst>
              </p:cNvPr>
              <p:cNvSpPr/>
              <p:nvPr/>
            </p:nvSpPr>
            <p:spPr>
              <a:xfrm rot="10800000">
                <a:off x="6523471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EA204E-CA4A-2E68-DDAC-01792225B6AD}"/>
                  </a:ext>
                </a:extLst>
              </p:cNvPr>
              <p:cNvSpPr txBox="1"/>
              <p:nvPr/>
            </p:nvSpPr>
            <p:spPr>
              <a:xfrm>
                <a:off x="7216743" y="2694544"/>
                <a:ext cx="100059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2F605F2-2BEE-AAB2-3AB7-015513C1CA0F}"/>
                  </a:ext>
                </a:extLst>
              </p:cNvPr>
              <p:cNvGrpSpPr/>
              <p:nvPr/>
            </p:nvGrpSpPr>
            <p:grpSpPr>
              <a:xfrm>
                <a:off x="6791113" y="3388734"/>
                <a:ext cx="1812876" cy="1676491"/>
                <a:chOff x="6622826" y="3518695"/>
                <a:chExt cx="1432491" cy="1324724"/>
              </a:xfrm>
            </p:grpSpPr>
            <p:sp>
              <p:nvSpPr>
                <p:cNvPr id="4110" name="TextBox 4109">
                  <a:extLst>
                    <a:ext uri="{FF2B5EF4-FFF2-40B4-BE49-F238E27FC236}">
                      <a16:creationId xmlns:a16="http://schemas.microsoft.com/office/drawing/2014/main" id="{47C1D517-35D4-0D71-5418-79E3498035DC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74631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sp>
              <p:nvSpPr>
                <p:cNvPr id="4111" name="TextBox 4110">
                  <a:extLst>
                    <a:ext uri="{FF2B5EF4-FFF2-40B4-BE49-F238E27FC236}">
                      <a16:creationId xmlns:a16="http://schemas.microsoft.com/office/drawing/2014/main" id="{434C4A22-3FA9-73AD-711E-CDD3F4E822FA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908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sp>
              <p:nvSpPr>
                <p:cNvPr id="4112" name="TextBox 4111">
                  <a:extLst>
                    <a:ext uri="{FF2B5EF4-FFF2-40B4-BE49-F238E27FC236}">
                      <a16:creationId xmlns:a16="http://schemas.microsoft.com/office/drawing/2014/main" id="{0AC681D7-11EF-1C0B-0C8A-BB479ECCAB0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586714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Mexico</a:t>
                  </a:r>
                </a:p>
              </p:txBody>
            </p:sp>
            <p:sp>
              <p:nvSpPr>
                <p:cNvPr id="4113" name="TextBox 4112">
                  <a:extLst>
                    <a:ext uri="{FF2B5EF4-FFF2-40B4-BE49-F238E27FC236}">
                      <a16:creationId xmlns:a16="http://schemas.microsoft.com/office/drawing/2014/main" id="{4F04832C-951D-E1B9-6F50-5196B0F420DD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Poland</a:t>
                  </a:r>
                </a:p>
              </p:txBody>
            </p:sp>
            <p:pic>
              <p:nvPicPr>
                <p:cNvPr id="4114" name="Picture Placeholder 15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6885E24-198D-6D43-A68D-6713FB24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8" r="7408"/>
                <a:stretch>
                  <a:fillRect/>
                </a:stretch>
              </p:blipFill>
              <p:spPr>
                <a:xfrm>
                  <a:off x="6622826" y="355248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5" name="Picture Placeholder 156" descr="Text&#10;&#10;Description automatically generated">
                  <a:extLst>
                    <a:ext uri="{FF2B5EF4-FFF2-40B4-BE49-F238E27FC236}">
                      <a16:creationId xmlns:a16="http://schemas.microsoft.com/office/drawing/2014/main" id="{525862A4-CCD1-FDDE-6648-2D16CAE0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22826" y="391129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6" name="Picture Placeholder 15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C41B6DC-3D1D-F4E9-1D51-2BE294ED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" r="1303"/>
                <a:stretch>
                  <a:fillRect/>
                </a:stretch>
              </p:blipFill>
              <p:spPr>
                <a:xfrm>
                  <a:off x="6622826" y="427010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7" name="Picture Placeholder 160" descr="Shape&#10;&#10;Description automatically generated">
                  <a:extLst>
                    <a:ext uri="{FF2B5EF4-FFF2-40B4-BE49-F238E27FC236}">
                      <a16:creationId xmlns:a16="http://schemas.microsoft.com/office/drawing/2014/main" id="{2303CC67-EBF2-A2E5-0F4A-1ECC6EA5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3" b="3043"/>
                <a:stretch>
                  <a:fillRect/>
                </a:stretch>
              </p:blipFill>
              <p:spPr>
                <a:xfrm>
                  <a:off x="6622826" y="462891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D96F1C-A999-F0D1-2768-E23BF053B062}"/>
                </a:ext>
              </a:extLst>
            </p:cNvPr>
            <p:cNvGrpSpPr/>
            <p:nvPr/>
          </p:nvGrpSpPr>
          <p:grpSpPr>
            <a:xfrm>
              <a:off x="9413916" y="2600551"/>
              <a:ext cx="2353356" cy="2815132"/>
              <a:chOff x="9610044" y="2600551"/>
              <a:chExt cx="2353356" cy="28151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77FEEF-5717-1F1A-1920-95FF082A9A71}"/>
                  </a:ext>
                </a:extLst>
              </p:cNvPr>
              <p:cNvSpPr/>
              <p:nvPr/>
            </p:nvSpPr>
            <p:spPr>
              <a:xfrm rot="10800000">
                <a:off x="9610047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7E44A1DC-5551-BE45-650C-9AD40D78221B}"/>
                  </a:ext>
                </a:extLst>
              </p:cNvPr>
              <p:cNvSpPr/>
              <p:nvPr/>
            </p:nvSpPr>
            <p:spPr>
              <a:xfrm rot="10800000">
                <a:off x="9610044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8452F8-50BF-D603-6E2B-2C30DF77F249}"/>
                  </a:ext>
                </a:extLst>
              </p:cNvPr>
              <p:cNvSpPr txBox="1"/>
              <p:nvPr/>
            </p:nvSpPr>
            <p:spPr>
              <a:xfrm>
                <a:off x="10355430" y="2694544"/>
                <a:ext cx="1026242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E1DDD8-E73A-7F4C-D34C-12150E41904C}"/>
                  </a:ext>
                </a:extLst>
              </p:cNvPr>
              <p:cNvGrpSpPr/>
              <p:nvPr/>
            </p:nvGrpSpPr>
            <p:grpSpPr>
              <a:xfrm>
                <a:off x="9873754" y="3388734"/>
                <a:ext cx="1816807" cy="1678099"/>
                <a:chOff x="9109968" y="3518695"/>
                <a:chExt cx="1435597" cy="1325994"/>
              </a:xfrm>
            </p:grpSpPr>
            <p:sp>
              <p:nvSpPr>
                <p:cNvPr id="4102" name="TextBox 4101">
                  <a:extLst>
                    <a:ext uri="{FF2B5EF4-FFF2-40B4-BE49-F238E27FC236}">
                      <a16:creationId xmlns:a16="http://schemas.microsoft.com/office/drawing/2014/main" id="{5109E587-709E-7B57-30C3-B893B752EC75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538581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France</a:t>
                  </a:r>
                </a:p>
              </p:txBody>
            </p:sp>
            <p:sp>
              <p:nvSpPr>
                <p:cNvPr id="4103" name="TextBox 4102">
                  <a:extLst>
                    <a:ext uri="{FF2B5EF4-FFF2-40B4-BE49-F238E27FC236}">
                      <a16:creationId xmlns:a16="http://schemas.microsoft.com/office/drawing/2014/main" id="{9E6CE174-4BF1-08A7-3B52-4328F2B37332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68804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Australia</a:t>
                  </a:r>
                </a:p>
              </p:txBody>
            </p:sp>
            <p:sp>
              <p:nvSpPr>
                <p:cNvPr id="4104" name="TextBox 4103">
                  <a:extLst>
                    <a:ext uri="{FF2B5EF4-FFF2-40B4-BE49-F238E27FC236}">
                      <a16:creationId xmlns:a16="http://schemas.microsoft.com/office/drawing/2014/main" id="{8BC4C378-F76F-C376-A23D-B06A410BD27F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91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Denmark</a:t>
                  </a:r>
                </a:p>
              </p:txBody>
            </p:sp>
            <p:sp>
              <p:nvSpPr>
                <p:cNvPr id="4105" name="TextBox 4104">
                  <a:extLst>
                    <a:ext uri="{FF2B5EF4-FFF2-40B4-BE49-F238E27FC236}">
                      <a16:creationId xmlns:a16="http://schemas.microsoft.com/office/drawing/2014/main" id="{2123ED8E-CFB2-638F-1A09-8DF7CDF96495}"/>
                    </a:ext>
                  </a:extLst>
                </p:cNvPr>
                <p:cNvSpPr txBox="1"/>
                <p:nvPr/>
              </p:nvSpPr>
              <p:spPr>
                <a:xfrm>
                  <a:off x="9516625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Tunisia</a:t>
                  </a:r>
                </a:p>
              </p:txBody>
            </p:sp>
            <p:pic>
              <p:nvPicPr>
                <p:cNvPr id="4106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D65BDE68-6CED-45F7-7491-B83338A5A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7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F64B1F5D-A69D-5B44-365E-BE57494C3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8" name="Picture Placeholder 166" descr="Logo&#10;&#10;Description automatically generated">
                  <a:extLst>
                    <a:ext uri="{FF2B5EF4-FFF2-40B4-BE49-F238E27FC236}">
                      <a16:creationId xmlns:a16="http://schemas.microsoft.com/office/drawing/2014/main" id="{BCF65DD7-7B11-C0EE-FB8E-ECCCFC6E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93" b="11193"/>
                <a:stretch>
                  <a:fillRect/>
                </a:stretch>
              </p:blipFill>
              <p:spPr>
                <a:xfrm>
                  <a:off x="9109968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9" name="Picture Placeholder 168" descr="Logo, icon&#10;&#10;Description automatically generated">
                  <a:extLst>
                    <a:ext uri="{FF2B5EF4-FFF2-40B4-BE49-F238E27FC236}">
                      <a16:creationId xmlns:a16="http://schemas.microsoft.com/office/drawing/2014/main" id="{F6AC8E18-8F03-4001-B829-597B3112F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4831FDEF-DD65-94AD-F6F7-95454ACFF14B}"/>
                </a:ext>
              </a:extLst>
            </p:cNvPr>
            <p:cNvGrpSpPr/>
            <p:nvPr/>
          </p:nvGrpSpPr>
          <p:grpSpPr>
            <a:xfrm>
              <a:off x="3404981" y="2600551"/>
              <a:ext cx="2353357" cy="2815132"/>
              <a:chOff x="3371959" y="2600551"/>
              <a:chExt cx="2353357" cy="2815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09D5ED-CCC5-FD9D-2CA3-AA2A0032C774}"/>
                  </a:ext>
                </a:extLst>
              </p:cNvPr>
              <p:cNvSpPr/>
              <p:nvPr/>
            </p:nvSpPr>
            <p:spPr>
              <a:xfrm rot="10800000">
                <a:off x="3371963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A40FD858-F88F-08F9-0F19-74EF968B595B}"/>
                  </a:ext>
                </a:extLst>
              </p:cNvPr>
              <p:cNvSpPr/>
              <p:nvPr/>
            </p:nvSpPr>
            <p:spPr>
              <a:xfrm rot="10800000">
                <a:off x="3371959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585B6-BAD9-2F92-1E7E-6609E037E60A}"/>
                  </a:ext>
                </a:extLst>
              </p:cNvPr>
              <p:cNvSpPr txBox="1"/>
              <p:nvPr/>
            </p:nvSpPr>
            <p:spPr>
              <a:xfrm>
                <a:off x="4059619" y="2694544"/>
                <a:ext cx="101181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B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5953DE-4D24-8365-F014-FDA7DC93C563}"/>
                  </a:ext>
                </a:extLst>
              </p:cNvPr>
              <p:cNvGrpSpPr/>
              <p:nvPr/>
            </p:nvGrpSpPr>
            <p:grpSpPr>
              <a:xfrm>
                <a:off x="3632045" y="3388734"/>
                <a:ext cx="1820431" cy="1680316"/>
                <a:chOff x="4126607" y="3518695"/>
                <a:chExt cx="1438461" cy="13277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6CB693-0950-602E-ECD3-DEE03775CAFC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285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England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C9B603-F1FF-28F4-54AF-0DEF74C13618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43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IR Iran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3E70AB-F215-C341-85E9-6921E700A231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39671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USA</a:t>
                  </a:r>
                </a:p>
              </p:txBody>
            </p:sp>
            <p:sp>
              <p:nvSpPr>
                <p:cNvPr id="4096" name="TextBox 4095">
                  <a:extLst>
                    <a:ext uri="{FF2B5EF4-FFF2-40B4-BE49-F238E27FC236}">
                      <a16:creationId xmlns:a16="http://schemas.microsoft.com/office/drawing/2014/main" id="{361650D9-9FB9-64EE-1C53-4EC2AF8CEA25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Wales</a:t>
                  </a:r>
                </a:p>
              </p:txBody>
            </p:sp>
            <p:pic>
              <p:nvPicPr>
                <p:cNvPr id="4097" name="Picture Placeholder 14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8DF8795-99A8-B49A-1407-723763C0B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" r="1140"/>
                <a:stretch>
                  <a:fillRect/>
                </a:stretch>
              </p:blipFill>
              <p:spPr>
                <a:xfrm>
                  <a:off x="4126607" y="391431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8" name="Picture Placeholder 144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9CAD210F-6B2A-1473-6D61-A552311D4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2" r="5472"/>
                <a:stretch>
                  <a:fillRect/>
                </a:stretch>
              </p:blipFill>
              <p:spPr>
                <a:xfrm>
                  <a:off x="4126607" y="427312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9" name="Picture Placeholder 148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2C06ECD2-5832-84AC-641C-E4C2B206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8" b="1298"/>
                <a:stretch>
                  <a:fillRect/>
                </a:stretch>
              </p:blipFill>
              <p:spPr>
                <a:xfrm>
                  <a:off x="4126607" y="46319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1" name="Picture 4" descr="flag of England | flag of a constituent unit of the United Kingdom |  Britannica">
                  <a:extLst>
                    <a:ext uri="{FF2B5EF4-FFF2-40B4-BE49-F238E27FC236}">
                      <a16:creationId xmlns:a16="http://schemas.microsoft.com/office/drawing/2014/main" id="{D6023C0F-5314-2C0F-E9DF-5B2DA6CC9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6607" y="3552485"/>
                  <a:ext cx="365760" cy="2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937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Freeform: Shape 6245">
            <a:extLst>
              <a:ext uri="{FF2B5EF4-FFF2-40B4-BE49-F238E27FC236}">
                <a16:creationId xmlns:a16="http://schemas.microsoft.com/office/drawing/2014/main" id="{93E55601-2C12-4C84-B057-FC66EFC54579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47" name="Freeform: Shape 6246">
            <a:extLst>
              <a:ext uri="{FF2B5EF4-FFF2-40B4-BE49-F238E27FC236}">
                <a16:creationId xmlns:a16="http://schemas.microsoft.com/office/drawing/2014/main" id="{96C0D24F-F240-E1BF-AD95-B5DD5B5385B6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01982-1112-7249-6985-924B9B00E555}"/>
              </a:ext>
            </a:extLst>
          </p:cNvPr>
          <p:cNvGrpSpPr/>
          <p:nvPr/>
        </p:nvGrpSpPr>
        <p:grpSpPr>
          <a:xfrm>
            <a:off x="412619" y="2604180"/>
            <a:ext cx="11366761" cy="2815132"/>
            <a:chOff x="400512" y="6057614"/>
            <a:chExt cx="11366761" cy="2815132"/>
          </a:xfrm>
        </p:grpSpPr>
        <p:grpSp>
          <p:nvGrpSpPr>
            <p:cNvPr id="6147" name="Group 6146">
              <a:extLst>
                <a:ext uri="{FF2B5EF4-FFF2-40B4-BE49-F238E27FC236}">
                  <a16:creationId xmlns:a16="http://schemas.microsoft.com/office/drawing/2014/main" id="{A292528E-4AA9-6AF0-A7BB-E7CBD53179F3}"/>
                </a:ext>
              </a:extLst>
            </p:cNvPr>
            <p:cNvGrpSpPr/>
            <p:nvPr/>
          </p:nvGrpSpPr>
          <p:grpSpPr>
            <a:xfrm>
              <a:off x="400512" y="6057615"/>
              <a:ext cx="2353358" cy="2815131"/>
              <a:chOff x="337020" y="6057615"/>
              <a:chExt cx="2353358" cy="2815131"/>
            </a:xfrm>
          </p:grpSpPr>
          <p:sp>
            <p:nvSpPr>
              <p:cNvPr id="6234" name="Rectangle 6233">
                <a:extLst>
                  <a:ext uri="{FF2B5EF4-FFF2-40B4-BE49-F238E27FC236}">
                    <a16:creationId xmlns:a16="http://schemas.microsoft.com/office/drawing/2014/main" id="{DF491302-84BC-CE3D-F627-09D8CF92A3EE}"/>
                  </a:ext>
                </a:extLst>
              </p:cNvPr>
              <p:cNvSpPr/>
              <p:nvPr/>
            </p:nvSpPr>
            <p:spPr>
              <a:xfrm rot="10800000">
                <a:off x="337025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5" name="Trapezoid 6234">
                <a:extLst>
                  <a:ext uri="{FF2B5EF4-FFF2-40B4-BE49-F238E27FC236}">
                    <a16:creationId xmlns:a16="http://schemas.microsoft.com/office/drawing/2014/main" id="{48044CF5-FF36-F95A-CCC9-CB4D3A700E91}"/>
                  </a:ext>
                </a:extLst>
              </p:cNvPr>
              <p:cNvSpPr/>
              <p:nvPr/>
            </p:nvSpPr>
            <p:spPr>
              <a:xfrm rot="10800000">
                <a:off x="337020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6" name="TextBox 6235">
                <a:extLst>
                  <a:ext uri="{FF2B5EF4-FFF2-40B4-BE49-F238E27FC236}">
                    <a16:creationId xmlns:a16="http://schemas.microsoft.com/office/drawing/2014/main" id="{A0976D6E-E4E4-86E3-BA14-DCAF82F64419}"/>
                  </a:ext>
                </a:extLst>
              </p:cNvPr>
              <p:cNvSpPr txBox="1"/>
              <p:nvPr/>
            </p:nvSpPr>
            <p:spPr>
              <a:xfrm>
                <a:off x="1038306" y="6151608"/>
                <a:ext cx="98456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E</a:t>
                </a:r>
              </a:p>
            </p:txBody>
          </p:sp>
          <p:grpSp>
            <p:nvGrpSpPr>
              <p:cNvPr id="6237" name="Group 6236">
                <a:extLst>
                  <a:ext uri="{FF2B5EF4-FFF2-40B4-BE49-F238E27FC236}">
                    <a16:creationId xmlns:a16="http://schemas.microsoft.com/office/drawing/2014/main" id="{7DB1A9AF-9A37-F102-F681-6EF615F6A941}"/>
                  </a:ext>
                </a:extLst>
              </p:cNvPr>
              <p:cNvGrpSpPr/>
              <p:nvPr/>
            </p:nvGrpSpPr>
            <p:grpSpPr>
              <a:xfrm>
                <a:off x="597106" y="6845797"/>
                <a:ext cx="1820431" cy="1673278"/>
                <a:chOff x="1636358" y="3518695"/>
                <a:chExt cx="1438461" cy="1322185"/>
              </a:xfrm>
            </p:grpSpPr>
            <p:sp>
              <p:nvSpPr>
                <p:cNvPr id="6238" name="TextBox 6237">
                  <a:extLst>
                    <a:ext uri="{FF2B5EF4-FFF2-40B4-BE49-F238E27FC236}">
                      <a16:creationId xmlns:a16="http://schemas.microsoft.com/office/drawing/2014/main" id="{7E3308F9-60AB-6AD6-8EF9-0469FE28B081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651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Spain</a:t>
                  </a:r>
                </a:p>
              </p:txBody>
            </p:sp>
            <p:sp>
              <p:nvSpPr>
                <p:cNvPr id="6239" name="TextBox 6238">
                  <a:extLst>
                    <a:ext uri="{FF2B5EF4-FFF2-40B4-BE49-F238E27FC236}">
                      <a16:creationId xmlns:a16="http://schemas.microsoft.com/office/drawing/2014/main" id="{932FE053-E096-3D54-590E-F3739713C587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760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Costa Rica</a:t>
                  </a:r>
                </a:p>
              </p:txBody>
            </p:sp>
            <p:sp>
              <p:nvSpPr>
                <p:cNvPr id="6240" name="TextBox 6239">
                  <a:extLst>
                    <a:ext uri="{FF2B5EF4-FFF2-40B4-BE49-F238E27FC236}">
                      <a16:creationId xmlns:a16="http://schemas.microsoft.com/office/drawing/2014/main" id="{7B7E25B8-F738-83B9-336D-46BC4B634371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85513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Germany</a:t>
                  </a:r>
                </a:p>
              </p:txBody>
            </p:sp>
            <p:sp>
              <p:nvSpPr>
                <p:cNvPr id="6241" name="TextBox 6240">
                  <a:extLst>
                    <a:ext uri="{FF2B5EF4-FFF2-40B4-BE49-F238E27FC236}">
                      <a16:creationId xmlns:a16="http://schemas.microsoft.com/office/drawing/2014/main" id="{46DD2949-2218-1EFC-9242-5CAA4C632B08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Japan</a:t>
                  </a:r>
                </a:p>
              </p:txBody>
            </p:sp>
            <p:pic>
              <p:nvPicPr>
                <p:cNvPr id="6242" name="Picture Placeholder 40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DD7867B4-CB10-4F15-40DE-D1AEB4F7C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3" name="Picture Placeholder 46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5A2DBE20-E881-F97A-370E-C031B0AC0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426756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4" name="Picture Placeholder 48" descr="Bubble chart&#10;&#10;Description automatically generated">
                  <a:extLst>
                    <a:ext uri="{FF2B5EF4-FFF2-40B4-BE49-F238E27FC236}">
                      <a16:creationId xmlns:a16="http://schemas.microsoft.com/office/drawing/2014/main" id="{19DAFB8F-87B1-6F91-DB58-508130BD3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6358" y="462637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5" name="Picture Placeholder 44">
                  <a:extLst>
                    <a:ext uri="{FF2B5EF4-FFF2-40B4-BE49-F238E27FC236}">
                      <a16:creationId xmlns:a16="http://schemas.microsoft.com/office/drawing/2014/main" id="{7758B0A8-553C-04FC-3841-F04C901CE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6358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89" name="Group 6188">
              <a:extLst>
                <a:ext uri="{FF2B5EF4-FFF2-40B4-BE49-F238E27FC236}">
                  <a16:creationId xmlns:a16="http://schemas.microsoft.com/office/drawing/2014/main" id="{E3F7A629-DB89-EAAD-EAB6-D787257750FE}"/>
                </a:ext>
              </a:extLst>
            </p:cNvPr>
            <p:cNvGrpSpPr/>
            <p:nvPr/>
          </p:nvGrpSpPr>
          <p:grpSpPr>
            <a:xfrm>
              <a:off x="3404980" y="6057615"/>
              <a:ext cx="2353358" cy="2815131"/>
              <a:chOff x="3488532" y="6057615"/>
              <a:chExt cx="2353358" cy="2815131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A5BC2225-D609-E05D-0FE1-BDB6CB580686}"/>
                  </a:ext>
                </a:extLst>
              </p:cNvPr>
              <p:cNvSpPr/>
              <p:nvPr/>
            </p:nvSpPr>
            <p:spPr>
              <a:xfrm rot="10800000">
                <a:off x="3488537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3" name="Trapezoid 6222">
                <a:extLst>
                  <a:ext uri="{FF2B5EF4-FFF2-40B4-BE49-F238E27FC236}">
                    <a16:creationId xmlns:a16="http://schemas.microsoft.com/office/drawing/2014/main" id="{F8C1890D-8EFB-1AED-B148-C38F3525EFE9}"/>
                  </a:ext>
                </a:extLst>
              </p:cNvPr>
              <p:cNvSpPr/>
              <p:nvPr/>
            </p:nvSpPr>
            <p:spPr>
              <a:xfrm rot="10800000">
                <a:off x="3488532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4" name="TextBox 6223">
                <a:extLst>
                  <a:ext uri="{FF2B5EF4-FFF2-40B4-BE49-F238E27FC236}">
                    <a16:creationId xmlns:a16="http://schemas.microsoft.com/office/drawing/2014/main" id="{B6E0EBCE-6FC9-AF3A-51CB-0E026E97E0CC}"/>
                  </a:ext>
                </a:extLst>
              </p:cNvPr>
              <p:cNvSpPr txBox="1"/>
              <p:nvPr/>
            </p:nvSpPr>
            <p:spPr>
              <a:xfrm>
                <a:off x="4191420" y="6151608"/>
                <a:ext cx="9813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F</a:t>
                </a:r>
              </a:p>
            </p:txBody>
          </p:sp>
          <p:grpSp>
            <p:nvGrpSpPr>
              <p:cNvPr id="6225" name="Group 6224">
                <a:extLst>
                  <a:ext uri="{FF2B5EF4-FFF2-40B4-BE49-F238E27FC236}">
                    <a16:creationId xmlns:a16="http://schemas.microsoft.com/office/drawing/2014/main" id="{1B34BD20-F927-F11B-64EC-8B6E247092D1}"/>
                  </a:ext>
                </a:extLst>
              </p:cNvPr>
              <p:cNvGrpSpPr/>
              <p:nvPr/>
            </p:nvGrpSpPr>
            <p:grpSpPr>
              <a:xfrm>
                <a:off x="3748618" y="6845797"/>
                <a:ext cx="1820431" cy="1673277"/>
                <a:chOff x="4126607" y="3518695"/>
                <a:chExt cx="1438461" cy="1322184"/>
              </a:xfrm>
            </p:grpSpPr>
            <p:sp>
              <p:nvSpPr>
                <p:cNvPr id="6226" name="TextBox 6225">
                  <a:extLst>
                    <a:ext uri="{FF2B5EF4-FFF2-40B4-BE49-F238E27FC236}">
                      <a16:creationId xmlns:a16="http://schemas.microsoft.com/office/drawing/2014/main" id="{8CA72DE4-3A18-3EA7-37C2-D72A2FDB54EA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437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Belgium</a:t>
                  </a:r>
                </a:p>
              </p:txBody>
            </p:sp>
            <p:sp>
              <p:nvSpPr>
                <p:cNvPr id="6227" name="TextBox 6226">
                  <a:extLst>
                    <a:ext uri="{FF2B5EF4-FFF2-40B4-BE49-F238E27FC236}">
                      <a16:creationId xmlns:a16="http://schemas.microsoft.com/office/drawing/2014/main" id="{BDA2463A-6D06-9A37-0B75-66CEA01A0360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81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Canada</a:t>
                  </a:r>
                </a:p>
              </p:txBody>
            </p:sp>
            <p:sp>
              <p:nvSpPr>
                <p:cNvPr id="6228" name="TextBox 6227">
                  <a:extLst>
                    <a:ext uri="{FF2B5EF4-FFF2-40B4-BE49-F238E27FC236}">
                      <a16:creationId xmlns:a16="http://schemas.microsoft.com/office/drawing/2014/main" id="{37A04D54-E483-97E3-0F0D-F107E1BB1748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672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Morocco</a:t>
                  </a:r>
                </a:p>
              </p:txBody>
            </p:sp>
            <p:sp>
              <p:nvSpPr>
                <p:cNvPr id="6229" name="TextBox 6228">
                  <a:extLst>
                    <a:ext uri="{FF2B5EF4-FFF2-40B4-BE49-F238E27FC236}">
                      <a16:creationId xmlns:a16="http://schemas.microsoft.com/office/drawing/2014/main" id="{E7A0C2E1-3722-8A94-9D43-59981243ECAE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Croatia</a:t>
                  </a:r>
                </a:p>
              </p:txBody>
            </p:sp>
            <p:pic>
              <p:nvPicPr>
                <p:cNvPr id="6230" name="Picture Placeholder 50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C52FF799-1924-70F9-417F-BF2600350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1" name="Picture Placeholder 5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E4A9402F-421E-4A9E-0B85-48457F42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2" name="Picture Placeholder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54A78609-6CE6-A233-83CC-FFECC7840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37" b="12537"/>
                <a:stretch>
                  <a:fillRect/>
                </a:stretch>
              </p:blipFill>
              <p:spPr>
                <a:xfrm>
                  <a:off x="4126607" y="4267566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3" name="Picture Placeholder 61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EC8D9CAC-DD2A-83A4-064A-2ADD96A5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2" r="7222"/>
                <a:stretch>
                  <a:fillRect/>
                </a:stretch>
              </p:blipFill>
              <p:spPr>
                <a:xfrm>
                  <a:off x="4126607" y="462637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6" name="Group 6195">
              <a:extLst>
                <a:ext uri="{FF2B5EF4-FFF2-40B4-BE49-F238E27FC236}">
                  <a16:creationId xmlns:a16="http://schemas.microsoft.com/office/drawing/2014/main" id="{177EA53A-CBE2-18B0-440E-B3EC2938B794}"/>
                </a:ext>
              </a:extLst>
            </p:cNvPr>
            <p:cNvGrpSpPr/>
            <p:nvPr/>
          </p:nvGrpSpPr>
          <p:grpSpPr>
            <a:xfrm>
              <a:off x="6409448" y="6057614"/>
              <a:ext cx="2353356" cy="2815132"/>
              <a:chOff x="6640045" y="6057614"/>
              <a:chExt cx="2353356" cy="2815132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2919E254-437E-0445-D0FC-D8A6B5A1A766}"/>
                  </a:ext>
                </a:extLst>
              </p:cNvPr>
              <p:cNvSpPr/>
              <p:nvPr/>
            </p:nvSpPr>
            <p:spPr>
              <a:xfrm rot="10800000">
                <a:off x="6640048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1" name="Trapezoid 6210">
                <a:extLst>
                  <a:ext uri="{FF2B5EF4-FFF2-40B4-BE49-F238E27FC236}">
                    <a16:creationId xmlns:a16="http://schemas.microsoft.com/office/drawing/2014/main" id="{E73A39B5-45E7-7294-DCDA-7B220908060E}"/>
                  </a:ext>
                </a:extLst>
              </p:cNvPr>
              <p:cNvSpPr/>
              <p:nvPr/>
            </p:nvSpPr>
            <p:spPr>
              <a:xfrm rot="10800000">
                <a:off x="6640045" y="6057614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2" name="TextBox 6211">
                <a:extLst>
                  <a:ext uri="{FF2B5EF4-FFF2-40B4-BE49-F238E27FC236}">
                    <a16:creationId xmlns:a16="http://schemas.microsoft.com/office/drawing/2014/main" id="{42C4104A-1545-CC68-720D-4F44567B93EA}"/>
                  </a:ext>
                </a:extLst>
              </p:cNvPr>
              <p:cNvSpPr txBox="1"/>
              <p:nvPr/>
            </p:nvSpPr>
            <p:spPr>
              <a:xfrm>
                <a:off x="7323696" y="6151607"/>
                <a:ext cx="101983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G</a:t>
                </a:r>
              </a:p>
            </p:txBody>
          </p:sp>
          <p:grpSp>
            <p:nvGrpSpPr>
              <p:cNvPr id="6213" name="Group 6212">
                <a:extLst>
                  <a:ext uri="{FF2B5EF4-FFF2-40B4-BE49-F238E27FC236}">
                    <a16:creationId xmlns:a16="http://schemas.microsoft.com/office/drawing/2014/main" id="{2BB6D7D1-DA9F-BAD7-F0B1-D601325AB657}"/>
                  </a:ext>
                </a:extLst>
              </p:cNvPr>
              <p:cNvGrpSpPr/>
              <p:nvPr/>
            </p:nvGrpSpPr>
            <p:grpSpPr>
              <a:xfrm>
                <a:off x="6899941" y="6845796"/>
                <a:ext cx="1820622" cy="1678099"/>
                <a:chOff x="6616706" y="3518695"/>
                <a:chExt cx="1438611" cy="1325994"/>
              </a:xfrm>
            </p:grpSpPr>
            <p:sp>
              <p:nvSpPr>
                <p:cNvPr id="6214" name="TextBox 6213">
                  <a:extLst>
                    <a:ext uri="{FF2B5EF4-FFF2-40B4-BE49-F238E27FC236}">
                      <a16:creationId xmlns:a16="http://schemas.microsoft.com/office/drawing/2014/main" id="{B095DF4E-980E-827B-6445-4F1B9ACB84CB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48918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Brazil</a:t>
                  </a:r>
                </a:p>
              </p:txBody>
            </p:sp>
            <p:sp>
              <p:nvSpPr>
                <p:cNvPr id="6215" name="TextBox 6214">
                  <a:extLst>
                    <a:ext uri="{FF2B5EF4-FFF2-40B4-BE49-F238E27FC236}">
                      <a16:creationId xmlns:a16="http://schemas.microsoft.com/office/drawing/2014/main" id="{56FA39C7-9A8B-15C9-E326-95BED32499D8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Serbia</a:t>
                  </a:r>
                </a:p>
              </p:txBody>
            </p:sp>
            <p:sp>
              <p:nvSpPr>
                <p:cNvPr id="6216" name="TextBox 6215">
                  <a:extLst>
                    <a:ext uri="{FF2B5EF4-FFF2-40B4-BE49-F238E27FC236}">
                      <a16:creationId xmlns:a16="http://schemas.microsoft.com/office/drawing/2014/main" id="{EE76E0E2-ED84-5072-49EA-03AF40BD036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851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sp>
              <p:nvSpPr>
                <p:cNvPr id="6217" name="TextBox 6216">
                  <a:extLst>
                    <a:ext uri="{FF2B5EF4-FFF2-40B4-BE49-F238E27FC236}">
                      <a16:creationId xmlns:a16="http://schemas.microsoft.com/office/drawing/2014/main" id="{07CD9EBB-607D-D1A5-15AA-51318D018563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Cameroon</a:t>
                  </a:r>
                </a:p>
              </p:txBody>
            </p:sp>
            <p:pic>
              <p:nvPicPr>
                <p:cNvPr id="6218" name="Picture Placeholder 65" descr="Chart&#10;&#10;Description automatically generated">
                  <a:extLst>
                    <a:ext uri="{FF2B5EF4-FFF2-40B4-BE49-F238E27FC236}">
                      <a16:creationId xmlns:a16="http://schemas.microsoft.com/office/drawing/2014/main" id="{F885D208-C778-BF58-C7CA-69A5733FE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4" b="8074"/>
                <a:stretch>
                  <a:fillRect/>
                </a:stretch>
              </p:blipFill>
              <p:spPr>
                <a:xfrm>
                  <a:off x="6616706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19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FCFE233-71A9-E4E1-E629-1A3BE2D54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16706" y="391256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0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4400119C-5C59-8944-178D-0AECE8358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616706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1" name="Picture Placeholder 111" descr="Icon&#10;&#10;Description automatically generated">
                  <a:extLst>
                    <a:ext uri="{FF2B5EF4-FFF2-40B4-BE49-F238E27FC236}">
                      <a16:creationId xmlns:a16="http://schemas.microsoft.com/office/drawing/2014/main" id="{D29EEEAA-4DE7-B22C-000F-AAE716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00" b="6000"/>
                <a:stretch>
                  <a:fillRect/>
                </a:stretch>
              </p:blipFill>
              <p:spPr>
                <a:xfrm>
                  <a:off x="6616706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7" name="Group 6196">
              <a:extLst>
                <a:ext uri="{FF2B5EF4-FFF2-40B4-BE49-F238E27FC236}">
                  <a16:creationId xmlns:a16="http://schemas.microsoft.com/office/drawing/2014/main" id="{E4DE12F8-CD29-C860-F5C4-822E85FA6B78}"/>
                </a:ext>
              </a:extLst>
            </p:cNvPr>
            <p:cNvGrpSpPr/>
            <p:nvPr/>
          </p:nvGrpSpPr>
          <p:grpSpPr>
            <a:xfrm>
              <a:off x="9413915" y="6057615"/>
              <a:ext cx="2353358" cy="2815131"/>
              <a:chOff x="9726616" y="6057615"/>
              <a:chExt cx="2353358" cy="2815131"/>
            </a:xfrm>
          </p:grpSpPr>
          <p:sp>
            <p:nvSpPr>
              <p:cNvPr id="6198" name="Rectangle 6197">
                <a:extLst>
                  <a:ext uri="{FF2B5EF4-FFF2-40B4-BE49-F238E27FC236}">
                    <a16:creationId xmlns:a16="http://schemas.microsoft.com/office/drawing/2014/main" id="{7524EFC0-310C-11A7-9340-454DD9F46C82}"/>
                  </a:ext>
                </a:extLst>
              </p:cNvPr>
              <p:cNvSpPr/>
              <p:nvPr/>
            </p:nvSpPr>
            <p:spPr>
              <a:xfrm rot="10800000">
                <a:off x="9726616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199" name="Trapezoid 6198">
                <a:extLst>
                  <a:ext uri="{FF2B5EF4-FFF2-40B4-BE49-F238E27FC236}">
                    <a16:creationId xmlns:a16="http://schemas.microsoft.com/office/drawing/2014/main" id="{AF55753E-E969-EB15-DA77-CC0CFC44259D}"/>
                  </a:ext>
                </a:extLst>
              </p:cNvPr>
              <p:cNvSpPr/>
              <p:nvPr/>
            </p:nvSpPr>
            <p:spPr>
              <a:xfrm rot="10800000">
                <a:off x="9726618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D05D478B-4FB4-1DC2-5D10-0C399D8C32EE}"/>
                  </a:ext>
                </a:extLst>
              </p:cNvPr>
              <p:cNvSpPr txBox="1"/>
              <p:nvPr/>
            </p:nvSpPr>
            <p:spPr>
              <a:xfrm>
                <a:off x="10467193" y="6151607"/>
                <a:ext cx="10358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H</a:t>
                </a:r>
              </a:p>
            </p:txBody>
          </p:sp>
          <p:grpSp>
            <p:nvGrpSpPr>
              <p:cNvPr id="6201" name="Group 6200">
                <a:extLst>
                  <a:ext uri="{FF2B5EF4-FFF2-40B4-BE49-F238E27FC236}">
                    <a16:creationId xmlns:a16="http://schemas.microsoft.com/office/drawing/2014/main" id="{6DF6051A-C975-B3B7-1EBD-853C5BC9F93D}"/>
                  </a:ext>
                </a:extLst>
              </p:cNvPr>
              <p:cNvGrpSpPr/>
              <p:nvPr/>
            </p:nvGrpSpPr>
            <p:grpSpPr>
              <a:xfrm>
                <a:off x="9986699" y="6845797"/>
                <a:ext cx="2093271" cy="1673486"/>
                <a:chOff x="9107101" y="3518695"/>
                <a:chExt cx="1654052" cy="1322349"/>
              </a:xfrm>
            </p:grpSpPr>
            <p:sp>
              <p:nvSpPr>
                <p:cNvPr id="6202" name="TextBox 6201">
                  <a:extLst>
                    <a:ext uri="{FF2B5EF4-FFF2-40B4-BE49-F238E27FC236}">
                      <a16:creationId xmlns:a16="http://schemas.microsoft.com/office/drawing/2014/main" id="{0BD8C18A-B5ED-7A0A-B382-A651B541C7F3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667780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Portugal</a:t>
                  </a:r>
                </a:p>
              </p:txBody>
            </p:sp>
            <p:sp>
              <p:nvSpPr>
                <p:cNvPr id="6203" name="TextBox 6202">
                  <a:extLst>
                    <a:ext uri="{FF2B5EF4-FFF2-40B4-BE49-F238E27FC236}">
                      <a16:creationId xmlns:a16="http://schemas.microsoft.com/office/drawing/2014/main" id="{5EEE1CF2-F036-BBF0-9ABC-F92289F4F637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Ghana</a:t>
                  </a:r>
                </a:p>
              </p:txBody>
            </p:sp>
            <p:sp>
              <p:nvSpPr>
                <p:cNvPr id="6204" name="TextBox 6203">
                  <a:extLst>
                    <a:ext uri="{FF2B5EF4-FFF2-40B4-BE49-F238E27FC236}">
                      <a16:creationId xmlns:a16="http://schemas.microsoft.com/office/drawing/2014/main" id="{2987D033-DB8C-0D62-C0BF-935BE7AED562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576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Uruguay</a:t>
                  </a:r>
                </a:p>
              </p:txBody>
            </p:sp>
            <p:sp>
              <p:nvSpPr>
                <p:cNvPr id="6205" name="TextBox 6204">
                  <a:extLst>
                    <a:ext uri="{FF2B5EF4-FFF2-40B4-BE49-F238E27FC236}">
                      <a16:creationId xmlns:a16="http://schemas.microsoft.com/office/drawing/2014/main" id="{B5E48BC9-DD6C-1635-1961-D3587B0A209D}"/>
                    </a:ext>
                  </a:extLst>
                </p:cNvPr>
                <p:cNvSpPr txBox="1"/>
                <p:nvPr/>
              </p:nvSpPr>
              <p:spPr>
                <a:xfrm>
                  <a:off x="9516624" y="4595129"/>
                  <a:ext cx="1244529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Korea Republic</a:t>
                  </a:r>
                </a:p>
              </p:txBody>
            </p:sp>
            <p:pic>
              <p:nvPicPr>
                <p:cNvPr id="6206" name="Picture Placeholder 115" descr="Diagram&#10;&#10;Description automatically generated">
                  <a:extLst>
                    <a:ext uri="{FF2B5EF4-FFF2-40B4-BE49-F238E27FC236}">
                      <a16:creationId xmlns:a16="http://schemas.microsoft.com/office/drawing/2014/main" id="{7AC70115-7609-701A-F284-9DB3B41CF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9107101" y="355010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7" name="Picture Placeholder 11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0FA4F372-04FF-CB31-AD4A-7770B4969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2" b="6012"/>
                <a:stretch>
                  <a:fillRect/>
                </a:stretch>
              </p:blipFill>
              <p:spPr>
                <a:xfrm>
                  <a:off x="9107101" y="390891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8" name="Picture Placeholder 12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BC1B8299-CE1E-62F3-2918-37589420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75" b="1875"/>
                <a:stretch>
                  <a:fillRect/>
                </a:stretch>
              </p:blipFill>
              <p:spPr>
                <a:xfrm>
                  <a:off x="9107101" y="426773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9" name="Picture Placeholder 122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AC60A9-09C1-56EA-A3B1-904A8DC7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1" b="5951"/>
                <a:stretch>
                  <a:fillRect/>
                </a:stretch>
              </p:blipFill>
              <p:spPr>
                <a:xfrm>
                  <a:off x="9107101" y="462654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6196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6169"/>
              </p:ext>
            </p:extLst>
          </p:nvPr>
        </p:nvGraphicFramePr>
        <p:xfrm>
          <a:off x="942536" y="2109979"/>
          <a:ext cx="1055076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US" dirty="0"/>
                        <a:t>23921  x  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home_team_total_fifa_points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away_team_total_fifa_points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tournament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neutral_location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shoot_out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6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0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0733"/>
              </p:ext>
            </p:extLst>
          </p:nvPr>
        </p:nvGraphicFramePr>
        <p:xfrm>
          <a:off x="820615" y="2804261"/>
          <a:ext cx="1055076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9321 x 13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7D931-0745-0CC4-7221-3F7FF6DF75DA}"/>
              </a:ext>
            </a:extLst>
          </p:cNvPr>
          <p:cNvSpPr/>
          <p:nvPr/>
        </p:nvSpPr>
        <p:spPr>
          <a:xfrm>
            <a:off x="0" y="2380343"/>
            <a:ext cx="12192000" cy="306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4CAFF9-6BCC-E56B-4736-F4B5623E9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78404"/>
              </p:ext>
            </p:extLst>
          </p:nvPr>
        </p:nvGraphicFramePr>
        <p:xfrm>
          <a:off x="2031999" y="956603"/>
          <a:ext cx="8518769" cy="576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454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641420"/>
            <a:ext cx="8166100" cy="752417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82862" y="653340"/>
            <a:ext cx="665332" cy="75241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25658"/>
            <a:ext cx="7590539" cy="7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A63886-621A-DB42-246E-29C1921C5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13522" r="15050" b="13332"/>
          <a:stretch/>
        </p:blipFill>
        <p:spPr>
          <a:xfrm>
            <a:off x="422093" y="2096087"/>
            <a:ext cx="5453577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974D83-3657-D862-5F1F-66F90CFACF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340" r="17188" b="13279"/>
          <a:stretch/>
        </p:blipFill>
        <p:spPr>
          <a:xfrm>
            <a:off x="6424181" y="2096086"/>
            <a:ext cx="5209801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3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didas reveals interactive match ball for knockout stages of World Cup">
            <a:extLst>
              <a:ext uri="{FF2B5EF4-FFF2-40B4-BE49-F238E27FC236}">
                <a16:creationId xmlns:a16="http://schemas.microsoft.com/office/drawing/2014/main" id="{DB3F9DE3-9E73-C5F0-5F1F-1A54CADC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b="17080"/>
          <a:stretch/>
        </p:blipFill>
        <p:spPr bwMode="auto">
          <a:xfrm>
            <a:off x="6915150" y="-1"/>
            <a:ext cx="52768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3B6679-CAB5-1AC9-0963-519A49635B55}"/>
              </a:ext>
            </a:extLst>
          </p:cNvPr>
          <p:cNvSpPr/>
          <p:nvPr/>
        </p:nvSpPr>
        <p:spPr>
          <a:xfrm>
            <a:off x="6915150" y="0"/>
            <a:ext cx="527685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41FC47-C1C3-67EE-F888-2BDFBCAEF39F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Results &amp; Final model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C4D334-801B-695F-6960-CF11F4DF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3919"/>
              </p:ext>
            </p:extLst>
          </p:nvPr>
        </p:nvGraphicFramePr>
        <p:xfrm>
          <a:off x="451193" y="2440607"/>
          <a:ext cx="6012765" cy="295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0">
                  <a:extLst>
                    <a:ext uri="{9D8B030D-6E8A-4147-A177-3AD203B41FA5}">
                      <a16:colId xmlns:a16="http://schemas.microsoft.com/office/drawing/2014/main" val="3125121355"/>
                    </a:ext>
                  </a:extLst>
                </a:gridCol>
                <a:gridCol w="1249932">
                  <a:extLst>
                    <a:ext uri="{9D8B030D-6E8A-4147-A177-3AD203B41FA5}">
                      <a16:colId xmlns:a16="http://schemas.microsoft.com/office/drawing/2014/main" val="1173152326"/>
                    </a:ext>
                  </a:extLst>
                </a:gridCol>
                <a:gridCol w="2206673">
                  <a:extLst>
                    <a:ext uri="{9D8B030D-6E8A-4147-A177-3AD203B41FA5}">
                      <a16:colId xmlns:a16="http://schemas.microsoft.com/office/drawing/2014/main" val="1034735354"/>
                    </a:ext>
                  </a:extLst>
                </a:gridCol>
              </a:tblGrid>
              <a:tr h="491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after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475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5120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/>
                        <a:t>XGBoost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976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33981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930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1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191253"/>
            <a:ext cx="4515729" cy="739434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0222" y="161550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1419554-C47C-78D1-798C-127ABCE2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8" y="1274961"/>
            <a:ext cx="9116184" cy="46284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94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0C2D8-2B76-2EDD-7F52-319C7CF18FEC}"/>
              </a:ext>
            </a:extLst>
          </p:cNvPr>
          <p:cNvGrpSpPr/>
          <p:nvPr/>
        </p:nvGrpSpPr>
        <p:grpSpPr>
          <a:xfrm>
            <a:off x="811518" y="2447567"/>
            <a:ext cx="10568965" cy="3551104"/>
            <a:chOff x="811518" y="2055687"/>
            <a:chExt cx="10568965" cy="35511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C90CC-0174-49D9-B9A8-FEF68C4529BC}"/>
                </a:ext>
              </a:extLst>
            </p:cNvPr>
            <p:cNvGrpSpPr/>
            <p:nvPr/>
          </p:nvGrpSpPr>
          <p:grpSpPr>
            <a:xfrm>
              <a:off x="1314492" y="2055687"/>
              <a:ext cx="4154147" cy="404228"/>
              <a:chOff x="1314492" y="2055687"/>
              <a:chExt cx="4154147" cy="404228"/>
            </a:xfrm>
          </p:grpSpPr>
          <p:sp>
            <p:nvSpPr>
              <p:cNvPr id="4294" name="Freeform: Shape 4293">
                <a:extLst>
                  <a:ext uri="{FF2B5EF4-FFF2-40B4-BE49-F238E27FC236}">
                    <a16:creationId xmlns:a16="http://schemas.microsoft.com/office/drawing/2014/main" id="{CCE843BC-9B95-A6A7-4BF7-436B4F3FB94C}"/>
                  </a:ext>
                </a:extLst>
              </p:cNvPr>
              <p:cNvSpPr/>
              <p:nvPr/>
            </p:nvSpPr>
            <p:spPr>
              <a:xfrm>
                <a:off x="1314492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5" name="Freeform: Shape 4294">
                <a:extLst>
                  <a:ext uri="{FF2B5EF4-FFF2-40B4-BE49-F238E27FC236}">
                    <a16:creationId xmlns:a16="http://schemas.microsoft.com/office/drawing/2014/main" id="{A0BE5693-967E-02E8-1155-40DFEAC09EF1}"/>
                  </a:ext>
                </a:extLst>
              </p:cNvPr>
              <p:cNvSpPr/>
              <p:nvPr/>
            </p:nvSpPr>
            <p:spPr>
              <a:xfrm>
                <a:off x="3561820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38287A-937C-D5BE-BF2A-A9FA06D17E77}"/>
                </a:ext>
              </a:extLst>
            </p:cNvPr>
            <p:cNvGrpSpPr/>
            <p:nvPr/>
          </p:nvGrpSpPr>
          <p:grpSpPr>
            <a:xfrm>
              <a:off x="1314492" y="3312842"/>
              <a:ext cx="4154147" cy="404228"/>
              <a:chOff x="1314492" y="3312842"/>
              <a:chExt cx="4154147" cy="404228"/>
            </a:xfrm>
          </p:grpSpPr>
          <p:sp>
            <p:nvSpPr>
              <p:cNvPr id="4290" name="Freeform: Shape 4289">
                <a:extLst>
                  <a:ext uri="{FF2B5EF4-FFF2-40B4-BE49-F238E27FC236}">
                    <a16:creationId xmlns:a16="http://schemas.microsoft.com/office/drawing/2014/main" id="{B2704CFA-9013-6356-B4C5-6330F6AB9203}"/>
                  </a:ext>
                </a:extLst>
              </p:cNvPr>
              <p:cNvSpPr/>
              <p:nvPr/>
            </p:nvSpPr>
            <p:spPr>
              <a:xfrm>
                <a:off x="1314492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1" name="Freeform: Shape 4290">
                <a:extLst>
                  <a:ext uri="{FF2B5EF4-FFF2-40B4-BE49-F238E27FC236}">
                    <a16:creationId xmlns:a16="http://schemas.microsoft.com/office/drawing/2014/main" id="{341B44E2-755E-285D-DF90-2D5CE2339FF9}"/>
                  </a:ext>
                </a:extLst>
              </p:cNvPr>
              <p:cNvSpPr/>
              <p:nvPr/>
            </p:nvSpPr>
            <p:spPr>
              <a:xfrm>
                <a:off x="3561820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6D6D62-26C6-0BF0-23E7-156C84249FD5}"/>
                </a:ext>
              </a:extLst>
            </p:cNvPr>
            <p:cNvGrpSpPr/>
            <p:nvPr/>
          </p:nvGrpSpPr>
          <p:grpSpPr>
            <a:xfrm>
              <a:off x="1314492" y="4668597"/>
              <a:ext cx="4154147" cy="404228"/>
              <a:chOff x="1314492" y="4668597"/>
              <a:chExt cx="4154147" cy="404228"/>
            </a:xfrm>
          </p:grpSpPr>
          <p:sp>
            <p:nvSpPr>
              <p:cNvPr id="4286" name="Freeform: Shape 4285">
                <a:extLst>
                  <a:ext uri="{FF2B5EF4-FFF2-40B4-BE49-F238E27FC236}">
                    <a16:creationId xmlns:a16="http://schemas.microsoft.com/office/drawing/2014/main" id="{D16C2BF0-E1AF-AA22-7D39-E67164272491}"/>
                  </a:ext>
                </a:extLst>
              </p:cNvPr>
              <p:cNvSpPr/>
              <p:nvPr/>
            </p:nvSpPr>
            <p:spPr>
              <a:xfrm>
                <a:off x="1314492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7" name="Freeform: Shape 4286">
                <a:extLst>
                  <a:ext uri="{FF2B5EF4-FFF2-40B4-BE49-F238E27FC236}">
                    <a16:creationId xmlns:a16="http://schemas.microsoft.com/office/drawing/2014/main" id="{9C573D13-3A38-622E-B00C-2C67EF4E6986}"/>
                  </a:ext>
                </a:extLst>
              </p:cNvPr>
              <p:cNvSpPr/>
              <p:nvPr/>
            </p:nvSpPr>
            <p:spPr>
              <a:xfrm>
                <a:off x="3561820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CEBE5-BD46-5F68-F800-36EF1E47C1F7}"/>
                </a:ext>
              </a:extLst>
            </p:cNvPr>
            <p:cNvGrpSpPr/>
            <p:nvPr/>
          </p:nvGrpSpPr>
          <p:grpSpPr>
            <a:xfrm>
              <a:off x="6724718" y="2055687"/>
              <a:ext cx="4154147" cy="404228"/>
              <a:chOff x="6724718" y="2055687"/>
              <a:chExt cx="4154147" cy="404228"/>
            </a:xfrm>
          </p:grpSpPr>
          <p:sp>
            <p:nvSpPr>
              <p:cNvPr id="4282" name="Freeform: Shape 4281">
                <a:extLst>
                  <a:ext uri="{FF2B5EF4-FFF2-40B4-BE49-F238E27FC236}">
                    <a16:creationId xmlns:a16="http://schemas.microsoft.com/office/drawing/2014/main" id="{CC7C8C31-759D-7948-C9A2-BB2954B60F27}"/>
                  </a:ext>
                </a:extLst>
              </p:cNvPr>
              <p:cNvSpPr/>
              <p:nvPr/>
            </p:nvSpPr>
            <p:spPr>
              <a:xfrm>
                <a:off x="6724718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3" name="Freeform: Shape 4282">
                <a:extLst>
                  <a:ext uri="{FF2B5EF4-FFF2-40B4-BE49-F238E27FC236}">
                    <a16:creationId xmlns:a16="http://schemas.microsoft.com/office/drawing/2014/main" id="{320C8C60-118B-DF0C-F745-512225931AEF}"/>
                  </a:ext>
                </a:extLst>
              </p:cNvPr>
              <p:cNvSpPr/>
              <p:nvPr/>
            </p:nvSpPr>
            <p:spPr>
              <a:xfrm>
                <a:off x="8972046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4BB6C-8670-1D25-3D1C-9F4CC49BF9DF}"/>
                </a:ext>
              </a:extLst>
            </p:cNvPr>
            <p:cNvGrpSpPr/>
            <p:nvPr/>
          </p:nvGrpSpPr>
          <p:grpSpPr>
            <a:xfrm>
              <a:off x="6724718" y="3312842"/>
              <a:ext cx="4154147" cy="404228"/>
              <a:chOff x="6724718" y="3312842"/>
              <a:chExt cx="4154147" cy="404228"/>
            </a:xfrm>
          </p:grpSpPr>
          <p:sp>
            <p:nvSpPr>
              <p:cNvPr id="4278" name="Freeform: Shape 4277">
                <a:extLst>
                  <a:ext uri="{FF2B5EF4-FFF2-40B4-BE49-F238E27FC236}">
                    <a16:creationId xmlns:a16="http://schemas.microsoft.com/office/drawing/2014/main" id="{2B4EAD28-A3FB-D888-1D9A-F9EF44D8BE32}"/>
                  </a:ext>
                </a:extLst>
              </p:cNvPr>
              <p:cNvSpPr/>
              <p:nvPr/>
            </p:nvSpPr>
            <p:spPr>
              <a:xfrm>
                <a:off x="6724718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9" name="Freeform: Shape 4278">
                <a:extLst>
                  <a:ext uri="{FF2B5EF4-FFF2-40B4-BE49-F238E27FC236}">
                    <a16:creationId xmlns:a16="http://schemas.microsoft.com/office/drawing/2014/main" id="{86ABAB09-FD38-7AF0-E040-95A8BD7CF7D3}"/>
                  </a:ext>
                </a:extLst>
              </p:cNvPr>
              <p:cNvSpPr/>
              <p:nvPr/>
            </p:nvSpPr>
            <p:spPr>
              <a:xfrm>
                <a:off x="8972046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976742-7EE0-BC13-58F2-595DB774EAA6}"/>
                </a:ext>
              </a:extLst>
            </p:cNvPr>
            <p:cNvGrpSpPr/>
            <p:nvPr/>
          </p:nvGrpSpPr>
          <p:grpSpPr>
            <a:xfrm>
              <a:off x="6724718" y="4668597"/>
              <a:ext cx="4154147" cy="404228"/>
              <a:chOff x="6724718" y="4668597"/>
              <a:chExt cx="4154147" cy="404228"/>
            </a:xfrm>
          </p:grpSpPr>
          <p:sp>
            <p:nvSpPr>
              <p:cNvPr id="4274" name="Freeform: Shape 4273">
                <a:extLst>
                  <a:ext uri="{FF2B5EF4-FFF2-40B4-BE49-F238E27FC236}">
                    <a16:creationId xmlns:a16="http://schemas.microsoft.com/office/drawing/2014/main" id="{649233FA-9CE2-CF5E-33A3-553F29FAD79F}"/>
                  </a:ext>
                </a:extLst>
              </p:cNvPr>
              <p:cNvSpPr/>
              <p:nvPr/>
            </p:nvSpPr>
            <p:spPr>
              <a:xfrm>
                <a:off x="6724718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5" name="Freeform: Shape 4274">
                <a:extLst>
                  <a:ext uri="{FF2B5EF4-FFF2-40B4-BE49-F238E27FC236}">
                    <a16:creationId xmlns:a16="http://schemas.microsoft.com/office/drawing/2014/main" id="{D135D873-7BE0-91B6-C706-6611560192EB}"/>
                  </a:ext>
                </a:extLst>
              </p:cNvPr>
              <p:cNvSpPr/>
              <p:nvPr/>
            </p:nvSpPr>
            <p:spPr>
              <a:xfrm>
                <a:off x="8972046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C13E5E-B21D-4015-9A63-01ECBF8B38BA}"/>
                </a:ext>
              </a:extLst>
            </p:cNvPr>
            <p:cNvGrpSpPr/>
            <p:nvPr/>
          </p:nvGrpSpPr>
          <p:grpSpPr>
            <a:xfrm>
              <a:off x="811518" y="2413099"/>
              <a:ext cx="5158739" cy="580782"/>
              <a:chOff x="811518" y="241309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7" name="Freeform: Shape 4266">
                <a:extLst>
                  <a:ext uri="{FF2B5EF4-FFF2-40B4-BE49-F238E27FC236}">
                    <a16:creationId xmlns:a16="http://schemas.microsoft.com/office/drawing/2014/main" id="{19909B84-26C2-7794-202A-427E8EF10E3C}"/>
                  </a:ext>
                </a:extLst>
              </p:cNvPr>
              <p:cNvSpPr/>
              <p:nvPr/>
            </p:nvSpPr>
            <p:spPr>
              <a:xfrm>
                <a:off x="811518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8" name="Group 4267">
                <a:extLst>
                  <a:ext uri="{FF2B5EF4-FFF2-40B4-BE49-F238E27FC236}">
                    <a16:creationId xmlns:a16="http://schemas.microsoft.com/office/drawing/2014/main" id="{CB600C9F-AC8A-5124-D668-F0C0CB956876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310494" cy="276999"/>
                <a:chOff x="1558768" y="2564991"/>
                <a:chExt cx="1310494" cy="276999"/>
              </a:xfrm>
              <a:grpFill/>
            </p:grpSpPr>
            <p:sp>
              <p:nvSpPr>
                <p:cNvPr id="4272" name="TextBox 4271">
                  <a:extLst>
                    <a:ext uri="{FF2B5EF4-FFF2-40B4-BE49-F238E27FC236}">
                      <a16:creationId xmlns:a16="http://schemas.microsoft.com/office/drawing/2014/main" id="{D4769064-188D-6287-C3AC-CE551114B939}"/>
                    </a:ext>
                  </a:extLst>
                </p:cNvPr>
                <p:cNvSpPr txBox="1"/>
                <p:nvPr/>
              </p:nvSpPr>
              <p:spPr>
                <a:xfrm>
                  <a:off x="1965425" y="2564991"/>
                  <a:ext cx="90383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pic>
              <p:nvPicPr>
                <p:cNvPr id="4273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C87A9883-8715-BB31-FA40-804844506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558768" y="25962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269" name="Group 4268">
                <a:extLst>
                  <a:ext uri="{FF2B5EF4-FFF2-40B4-BE49-F238E27FC236}">
                    <a16:creationId xmlns:a16="http://schemas.microsoft.com/office/drawing/2014/main" id="{6B67B1B8-7057-ED52-1F26-B836784556AD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608320" cy="276999"/>
                <a:chOff x="9109968" y="3877506"/>
                <a:chExt cx="1608320" cy="276999"/>
              </a:xfrm>
              <a:grpFill/>
            </p:grpSpPr>
            <p:sp>
              <p:nvSpPr>
                <p:cNvPr id="4270" name="TextBox 4269">
                  <a:extLst>
                    <a:ext uri="{FF2B5EF4-FFF2-40B4-BE49-F238E27FC236}">
                      <a16:creationId xmlns:a16="http://schemas.microsoft.com/office/drawing/2014/main" id="{3C2B3626-F448-525F-63FF-90187B8FD1F1}"/>
                    </a:ext>
                  </a:extLst>
                </p:cNvPr>
                <p:cNvSpPr txBox="1"/>
                <p:nvPr/>
              </p:nvSpPr>
              <p:spPr>
                <a:xfrm>
                  <a:off x="9615101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271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94661CE3-FB2B-F1EC-A37C-DBABFE28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B6C6D-9A98-692D-3490-3BAEC0A8088B}"/>
                </a:ext>
              </a:extLst>
            </p:cNvPr>
            <p:cNvGrpSpPr/>
            <p:nvPr/>
          </p:nvGrpSpPr>
          <p:grpSpPr>
            <a:xfrm>
              <a:off x="811518" y="3670254"/>
              <a:ext cx="5158739" cy="580782"/>
              <a:chOff x="811518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0" name="Freeform: Shape 4259">
                <a:extLst>
                  <a:ext uri="{FF2B5EF4-FFF2-40B4-BE49-F238E27FC236}">
                    <a16:creationId xmlns:a16="http://schemas.microsoft.com/office/drawing/2014/main" id="{D081A1BA-9166-7F75-218D-217A78954ED9}"/>
                  </a:ext>
                </a:extLst>
              </p:cNvPr>
              <p:cNvSpPr/>
              <p:nvPr/>
            </p:nvSpPr>
            <p:spPr>
              <a:xfrm>
                <a:off x="811518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1" name="Group 4260">
                <a:extLst>
                  <a:ext uri="{FF2B5EF4-FFF2-40B4-BE49-F238E27FC236}">
                    <a16:creationId xmlns:a16="http://schemas.microsoft.com/office/drawing/2014/main" id="{157C1302-58C5-5871-2505-F6CB72292EC1}"/>
                  </a:ext>
                </a:extLst>
              </p:cNvPr>
              <p:cNvGrpSpPr/>
              <p:nvPr/>
            </p:nvGrpSpPr>
            <p:grpSpPr>
              <a:xfrm>
                <a:off x="1416531" y="3808488"/>
                <a:ext cx="1536121" cy="319490"/>
                <a:chOff x="6518230" y="4222659"/>
                <a:chExt cx="1536121" cy="319490"/>
              </a:xfrm>
              <a:grpFill/>
            </p:grpSpPr>
            <p:sp>
              <p:nvSpPr>
                <p:cNvPr id="4265" name="TextBox 4264">
                  <a:extLst>
                    <a:ext uri="{FF2B5EF4-FFF2-40B4-BE49-F238E27FC236}">
                      <a16:creationId xmlns:a16="http://schemas.microsoft.com/office/drawing/2014/main" id="{4335467F-F297-2D33-C025-67C5837EC4BE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102797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pic>
              <p:nvPicPr>
                <p:cNvPr id="4266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787ABEA3-EC87-7649-16A7-4379EFD8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518230" y="4222659"/>
                  <a:ext cx="544784" cy="319490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sp>
            <p:nvSpPr>
              <p:cNvPr id="4263" name="TextBox 4262">
                <a:extLst>
                  <a:ext uri="{FF2B5EF4-FFF2-40B4-BE49-F238E27FC236}">
                    <a16:creationId xmlns:a16="http://schemas.microsoft.com/office/drawing/2014/main" id="{D18C8AD4-FB55-9784-F4D5-4480C4CA0C2E}"/>
                  </a:ext>
                </a:extLst>
              </p:cNvPr>
              <p:cNvSpPr txBox="1"/>
              <p:nvPr/>
            </p:nvSpPr>
            <p:spPr>
              <a:xfrm>
                <a:off x="4348814" y="3822146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32AA1E-212D-57A4-7538-36EF807B26FF}"/>
                </a:ext>
              </a:extLst>
            </p:cNvPr>
            <p:cNvGrpSpPr/>
            <p:nvPr/>
          </p:nvGrpSpPr>
          <p:grpSpPr>
            <a:xfrm>
              <a:off x="811518" y="5026009"/>
              <a:ext cx="5158739" cy="580782"/>
              <a:chOff x="811518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53" name="Freeform: Shape 4252">
                <a:extLst>
                  <a:ext uri="{FF2B5EF4-FFF2-40B4-BE49-F238E27FC236}">
                    <a16:creationId xmlns:a16="http://schemas.microsoft.com/office/drawing/2014/main" id="{99CC86D7-2B2C-A054-283D-F435A90CCF08}"/>
                  </a:ext>
                </a:extLst>
              </p:cNvPr>
              <p:cNvSpPr/>
              <p:nvPr/>
            </p:nvSpPr>
            <p:spPr>
              <a:xfrm>
                <a:off x="811518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58" name="TextBox 4257">
                <a:extLst>
                  <a:ext uri="{FF2B5EF4-FFF2-40B4-BE49-F238E27FC236}">
                    <a16:creationId xmlns:a16="http://schemas.microsoft.com/office/drawing/2014/main" id="{CE6A7A2A-B2A7-B4F7-22CB-54BB64E5F12B}"/>
                  </a:ext>
                </a:extLst>
              </p:cNvPr>
              <p:cNvSpPr txBox="1"/>
              <p:nvPr/>
            </p:nvSpPr>
            <p:spPr>
              <a:xfrm>
                <a:off x="1921664" y="517790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256" name="TextBox 4255">
                <a:extLst>
                  <a:ext uri="{FF2B5EF4-FFF2-40B4-BE49-F238E27FC236}">
                    <a16:creationId xmlns:a16="http://schemas.microsoft.com/office/drawing/2014/main" id="{B7514EDD-A691-7251-A14A-8D3407A89353}"/>
                  </a:ext>
                </a:extLst>
              </p:cNvPr>
              <p:cNvSpPr txBox="1"/>
              <p:nvPr/>
            </p:nvSpPr>
            <p:spPr>
              <a:xfrm>
                <a:off x="4345800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CB1A42-B4D2-1E2B-A45F-125468F077B2}"/>
                </a:ext>
              </a:extLst>
            </p:cNvPr>
            <p:cNvGrpSpPr/>
            <p:nvPr/>
          </p:nvGrpSpPr>
          <p:grpSpPr>
            <a:xfrm>
              <a:off x="3793562" y="2413099"/>
              <a:ext cx="7586921" cy="1668866"/>
              <a:chOff x="3793562" y="2413099"/>
              <a:chExt cx="7586921" cy="16688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23" name="Freeform: Shape 4122">
                <a:extLst>
                  <a:ext uri="{FF2B5EF4-FFF2-40B4-BE49-F238E27FC236}">
                    <a16:creationId xmlns:a16="http://schemas.microsoft.com/office/drawing/2014/main" id="{561419FD-27C6-B842-317B-69CA3740A5C7}"/>
                  </a:ext>
                </a:extLst>
              </p:cNvPr>
              <p:cNvSpPr/>
              <p:nvPr/>
            </p:nvSpPr>
            <p:spPr>
              <a:xfrm>
                <a:off x="6221744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92" name="TextBox 4191">
                <a:extLst>
                  <a:ext uri="{FF2B5EF4-FFF2-40B4-BE49-F238E27FC236}">
                    <a16:creationId xmlns:a16="http://schemas.microsoft.com/office/drawing/2014/main" id="{385FD04F-8A21-17E8-5F63-464F855ABA56}"/>
                  </a:ext>
                </a:extLst>
              </p:cNvPr>
              <p:cNvSpPr txBox="1"/>
              <p:nvPr/>
            </p:nvSpPr>
            <p:spPr>
              <a:xfrm>
                <a:off x="7329363" y="256499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Argentina</a:t>
                </a:r>
              </a:p>
            </p:txBody>
          </p:sp>
          <p:grpSp>
            <p:nvGrpSpPr>
              <p:cNvPr id="4125" name="Group 4124">
                <a:extLst>
                  <a:ext uri="{FF2B5EF4-FFF2-40B4-BE49-F238E27FC236}">
                    <a16:creationId xmlns:a16="http://schemas.microsoft.com/office/drawing/2014/main" id="{4E497A42-CDA8-6EF2-6323-0929F73C2B4F}"/>
                  </a:ext>
                </a:extLst>
              </p:cNvPr>
              <p:cNvGrpSpPr/>
              <p:nvPr/>
            </p:nvGrpSpPr>
            <p:grpSpPr>
              <a:xfrm>
                <a:off x="3793562" y="2564991"/>
                <a:ext cx="7066071" cy="1516974"/>
                <a:chOff x="1063493" y="3877506"/>
                <a:chExt cx="7066071" cy="1516974"/>
              </a:xfrm>
              <a:grpFill/>
            </p:grpSpPr>
            <p:sp>
              <p:nvSpPr>
                <p:cNvPr id="4126" name="TextBox 4125">
                  <a:extLst>
                    <a:ext uri="{FF2B5EF4-FFF2-40B4-BE49-F238E27FC236}">
                      <a16:creationId xmlns:a16="http://schemas.microsoft.com/office/drawing/2014/main" id="{DBFC55B0-FCC7-B0D8-C568-700CD953CF17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127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844E7C-13AB-A6E9-D507-E53E34DB1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063493" y="5095437"/>
                  <a:ext cx="551682" cy="299043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34105-2294-9D69-0966-8381F480F462}"/>
                </a:ext>
              </a:extLst>
            </p:cNvPr>
            <p:cNvGrpSpPr/>
            <p:nvPr/>
          </p:nvGrpSpPr>
          <p:grpSpPr>
            <a:xfrm>
              <a:off x="6221744" y="3670254"/>
              <a:ext cx="5158739" cy="580782"/>
              <a:chOff x="6221744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99AB090-20AD-B0A3-CE12-3B068C612327}"/>
                  </a:ext>
                </a:extLst>
              </p:cNvPr>
              <p:cNvSpPr/>
              <p:nvPr/>
            </p:nvSpPr>
            <p:spPr>
              <a:xfrm>
                <a:off x="6221744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312DB5E-750B-D628-92FF-F29FB6637783}"/>
                  </a:ext>
                </a:extLst>
              </p:cNvPr>
              <p:cNvSpPr txBox="1"/>
              <p:nvPr/>
            </p:nvSpPr>
            <p:spPr>
              <a:xfrm>
                <a:off x="7326349" y="3822146"/>
                <a:ext cx="102797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Switzerland</a:t>
                </a:r>
              </a:p>
            </p:txBody>
          </p:sp>
          <p:sp>
            <p:nvSpPr>
              <p:cNvPr id="4119" name="TextBox 4118">
                <a:extLst>
                  <a:ext uri="{FF2B5EF4-FFF2-40B4-BE49-F238E27FC236}">
                    <a16:creationId xmlns:a16="http://schemas.microsoft.com/office/drawing/2014/main" id="{BAF45ACD-2FF6-A79C-AAF2-8C598712D32A}"/>
                  </a:ext>
                </a:extLst>
              </p:cNvPr>
              <p:cNvSpPr txBox="1"/>
              <p:nvPr/>
            </p:nvSpPr>
            <p:spPr>
              <a:xfrm>
                <a:off x="9753432" y="3822146"/>
                <a:ext cx="638316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3F6E-10A1-9E4E-5907-FECA7BB2E710}"/>
                </a:ext>
              </a:extLst>
            </p:cNvPr>
            <p:cNvGrpSpPr/>
            <p:nvPr/>
          </p:nvGrpSpPr>
          <p:grpSpPr>
            <a:xfrm>
              <a:off x="6221744" y="5026009"/>
              <a:ext cx="5158739" cy="580782"/>
              <a:chOff x="6221744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09" name="Freeform: Shape 4108">
                <a:extLst>
                  <a:ext uri="{FF2B5EF4-FFF2-40B4-BE49-F238E27FC236}">
                    <a16:creationId xmlns:a16="http://schemas.microsoft.com/office/drawing/2014/main" id="{84A89217-60E0-97B5-9C42-CB8C58385F66}"/>
                  </a:ext>
                </a:extLst>
              </p:cNvPr>
              <p:cNvSpPr/>
              <p:nvPr/>
            </p:nvSpPr>
            <p:spPr>
              <a:xfrm>
                <a:off x="6221744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14" name="TextBox 4113">
                <a:extLst>
                  <a:ext uri="{FF2B5EF4-FFF2-40B4-BE49-F238E27FC236}">
                    <a16:creationId xmlns:a16="http://schemas.microsoft.com/office/drawing/2014/main" id="{3EDBD0BA-6823-1828-009E-087015B38EE9}"/>
                  </a:ext>
                </a:extLst>
              </p:cNvPr>
              <p:cNvSpPr txBox="1"/>
              <p:nvPr/>
            </p:nvSpPr>
            <p:spPr>
              <a:xfrm>
                <a:off x="7329216" y="5177901"/>
                <a:ext cx="47000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067E73F2-6E83-6176-DFBB-7E31451FBCD2}"/>
                  </a:ext>
                </a:extLst>
              </p:cNvPr>
              <p:cNvSpPr txBox="1"/>
              <p:nvPr/>
            </p:nvSpPr>
            <p:spPr>
              <a:xfrm>
                <a:off x="9756299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F1C7C9-C61C-DB54-1C78-A73D458EDC74}"/>
                </a:ext>
              </a:extLst>
            </p:cNvPr>
            <p:cNvSpPr/>
            <p:nvPr/>
          </p:nvSpPr>
          <p:spPr>
            <a:xfrm rot="18900000">
              <a:off x="3178135" y="250552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B542-7C49-A44F-C5E6-E3795CB7D942}"/>
                </a:ext>
              </a:extLst>
            </p:cNvPr>
            <p:cNvSpPr txBox="1"/>
            <p:nvPr/>
          </p:nvSpPr>
          <p:spPr>
            <a:xfrm>
              <a:off x="3199924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CFF8CC-A2F2-7302-242E-FE9676C08007}"/>
                </a:ext>
              </a:extLst>
            </p:cNvPr>
            <p:cNvSpPr/>
            <p:nvPr/>
          </p:nvSpPr>
          <p:spPr>
            <a:xfrm rot="18900000">
              <a:off x="8602939" y="249094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12FFFC-D579-3528-4B3B-FD4FB597A40A}"/>
                </a:ext>
              </a:extLst>
            </p:cNvPr>
            <p:cNvSpPr txBox="1"/>
            <p:nvPr/>
          </p:nvSpPr>
          <p:spPr>
            <a:xfrm>
              <a:off x="8610150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2979BF-8F3A-E29E-60A8-5A429D32DFD2}"/>
                </a:ext>
              </a:extLst>
            </p:cNvPr>
            <p:cNvSpPr/>
            <p:nvPr/>
          </p:nvSpPr>
          <p:spPr>
            <a:xfrm rot="18900000">
              <a:off x="8601142" y="3749899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104A1-D8F5-FC67-CBFD-5DBA4E243CE3}"/>
                </a:ext>
              </a:extLst>
            </p:cNvPr>
            <p:cNvSpPr txBox="1"/>
            <p:nvPr/>
          </p:nvSpPr>
          <p:spPr>
            <a:xfrm>
              <a:off x="8610150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C8F2BC-D9C2-A09D-7153-6AF338EE3DEB}"/>
                </a:ext>
              </a:extLst>
            </p:cNvPr>
            <p:cNvSpPr/>
            <p:nvPr/>
          </p:nvSpPr>
          <p:spPr>
            <a:xfrm rot="18900000">
              <a:off x="8604735" y="510206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6F618-34B8-8128-9C9A-A9B42CF76E5C}"/>
                </a:ext>
              </a:extLst>
            </p:cNvPr>
            <p:cNvSpPr txBox="1"/>
            <p:nvPr/>
          </p:nvSpPr>
          <p:spPr>
            <a:xfrm>
              <a:off x="8610150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35E942-E40A-9027-5D2B-EF4A52D05209}"/>
                </a:ext>
              </a:extLst>
            </p:cNvPr>
            <p:cNvSpPr/>
            <p:nvPr/>
          </p:nvSpPr>
          <p:spPr>
            <a:xfrm rot="18900000">
              <a:off x="3185521" y="3755294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34E828-1F4B-3E26-EFD6-05168A57B3D7}"/>
                </a:ext>
              </a:extLst>
            </p:cNvPr>
            <p:cNvSpPr txBox="1"/>
            <p:nvPr/>
          </p:nvSpPr>
          <p:spPr>
            <a:xfrm>
              <a:off x="3199924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CFA91F-2A88-D069-9120-3416F01E2B23}"/>
                </a:ext>
              </a:extLst>
            </p:cNvPr>
            <p:cNvSpPr/>
            <p:nvPr/>
          </p:nvSpPr>
          <p:spPr>
            <a:xfrm rot="18900000">
              <a:off x="3185522" y="511104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4587A0-2C96-E185-87A9-858467E7B07A}"/>
                </a:ext>
              </a:extLst>
            </p:cNvPr>
            <p:cNvSpPr txBox="1"/>
            <p:nvPr/>
          </p:nvSpPr>
          <p:spPr>
            <a:xfrm>
              <a:off x="3199924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B648D7-2E58-460A-AC08-98842C379012}"/>
              </a:ext>
            </a:extLst>
          </p:cNvPr>
          <p:cNvSpPr/>
          <p:nvPr/>
        </p:nvSpPr>
        <p:spPr>
          <a:xfrm>
            <a:off x="2352562" y="2368984"/>
            <a:ext cx="1397251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35E1-90A8-5AAE-5024-40DE4B4C95B6}"/>
              </a:ext>
            </a:extLst>
          </p:cNvPr>
          <p:cNvSpPr/>
          <p:nvPr/>
        </p:nvSpPr>
        <p:spPr>
          <a:xfrm>
            <a:off x="7044551" y="2382772"/>
            <a:ext cx="2897945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pic>
        <p:nvPicPr>
          <p:cNvPr id="32" name="Picture 31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1312410-D473-433E-BDEF-9FDA17DA9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2" y="2908194"/>
            <a:ext cx="580782" cy="361027"/>
          </a:xfrm>
          <a:prstGeom prst="rect">
            <a:avLst/>
          </a:prstGeom>
        </p:spPr>
      </p:pic>
      <p:pic>
        <p:nvPicPr>
          <p:cNvPr id="34" name="Picture 3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6475EB2-D429-CFA8-D26C-07B0D64F9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4" y="2895019"/>
            <a:ext cx="623580" cy="3876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4256A-D90C-79EC-3E3F-335D4D47CFE5}"/>
              </a:ext>
            </a:extLst>
          </p:cNvPr>
          <p:cNvSpPr txBox="1"/>
          <p:nvPr/>
        </p:nvSpPr>
        <p:spPr>
          <a:xfrm>
            <a:off x="2031456" y="4753369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 (0.376)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059BAC-0CF1-DBEF-60D1-68ED588F5103}"/>
              </a:ext>
            </a:extLst>
          </p:cNvPr>
          <p:cNvSpPr txBox="1"/>
          <p:nvPr/>
        </p:nvSpPr>
        <p:spPr>
          <a:xfrm>
            <a:off x="1986906" y="345678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Argentina (0.823)</a:t>
            </a:r>
          </a:p>
        </p:txBody>
      </p: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A9B62762-C12B-4AB7-6B8A-569EC078C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44" y="5533945"/>
            <a:ext cx="560900" cy="348667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544F1A-EE69-3577-A865-4D7A5D91E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3" y="5519253"/>
            <a:ext cx="608173" cy="37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FC7C7-E036-369B-8F09-30AFAF4AFF2E}"/>
              </a:ext>
            </a:extLst>
          </p:cNvPr>
          <p:cNvSpPr txBox="1"/>
          <p:nvPr/>
        </p:nvSpPr>
        <p:spPr>
          <a:xfrm>
            <a:off x="1983184" y="604525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 (0.438)</a:t>
            </a:r>
          </a:p>
        </p:txBody>
      </p:sp>
      <p:pic>
        <p:nvPicPr>
          <p:cNvPr id="43" name="Picture 4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25CEB68-2273-6F9E-DC46-8E869412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2" y="2893994"/>
            <a:ext cx="623580" cy="387631"/>
          </a:xfrm>
          <a:prstGeom prst="rect">
            <a:avLst/>
          </a:prstGeom>
        </p:spPr>
      </p:pic>
      <p:pic>
        <p:nvPicPr>
          <p:cNvPr id="44" name="Picture 4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BCC887-999D-6308-167C-66AC3823F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15" y="2920166"/>
            <a:ext cx="580782" cy="361027"/>
          </a:xfrm>
          <a:prstGeom prst="rect">
            <a:avLst/>
          </a:prstGeom>
        </p:spPr>
      </p:pic>
      <p:pic>
        <p:nvPicPr>
          <p:cNvPr id="45" name="Picture Placeholder 107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4C2B2900-404F-D2DE-43BA-B3B717927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2" b="20652"/>
          <a:stretch>
            <a:fillRect/>
          </a:stretch>
        </p:blipFill>
        <p:spPr>
          <a:xfrm>
            <a:off x="6756148" y="4171516"/>
            <a:ext cx="544784" cy="319490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6" name="Picture Placeholder 70" descr="A red and blue flag&#10;&#10;Description automatically generated with medium confidence">
            <a:extLst>
              <a:ext uri="{FF2B5EF4-FFF2-40B4-BE49-F238E27FC236}">
                <a16:creationId xmlns:a16="http://schemas.microsoft.com/office/drawing/2014/main" id="{AF6C8A6D-BE43-13B3-8F68-590F4AE7B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>
          <a:xfrm>
            <a:off x="9222993" y="4200368"/>
            <a:ext cx="551682" cy="299043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7" name="Picture 4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844898F-0E57-3045-0BC4-8C3B7B973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37" y="5542661"/>
            <a:ext cx="608173" cy="378053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C891335-0EA0-AB30-FF9C-20D81E7C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72" y="5529895"/>
            <a:ext cx="560900" cy="3486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2DBDDB-547F-B6E7-013B-3FF77A85097B}"/>
              </a:ext>
            </a:extLst>
          </p:cNvPr>
          <p:cNvSpPr txBox="1"/>
          <p:nvPr/>
        </p:nvSpPr>
        <p:spPr>
          <a:xfrm>
            <a:off x="7803370" y="3452825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Saudi Arabia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037CE5-D15F-89A7-2BE7-86FE4B8E064F}"/>
              </a:ext>
            </a:extLst>
          </p:cNvPr>
          <p:cNvSpPr txBox="1"/>
          <p:nvPr/>
        </p:nvSpPr>
        <p:spPr>
          <a:xfrm>
            <a:off x="7913730" y="4758788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D79D54-0B77-6CCA-605A-5A616DB7FC1C}"/>
              </a:ext>
            </a:extLst>
          </p:cNvPr>
          <p:cNvSpPr txBox="1"/>
          <p:nvPr/>
        </p:nvSpPr>
        <p:spPr>
          <a:xfrm>
            <a:off x="7981560" y="6078813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</a:t>
            </a:r>
          </a:p>
        </p:txBody>
      </p:sp>
    </p:spTree>
    <p:extLst>
      <p:ext uri="{BB962C8B-B14F-4D97-AF65-F5344CB8AC3E}">
        <p14:creationId xmlns:p14="http://schemas.microsoft.com/office/powerpoint/2010/main" val="48136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8888B4-C3F8-6174-A4DE-3A4FF600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073086"/>
              </p:ext>
            </p:extLst>
          </p:nvPr>
        </p:nvGraphicFramePr>
        <p:xfrm>
          <a:off x="2343807" y="1849163"/>
          <a:ext cx="5613544" cy="466344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472468">
                  <a:extLst>
                    <a:ext uri="{9D8B030D-6E8A-4147-A177-3AD203B41FA5}">
                      <a16:colId xmlns:a16="http://schemas.microsoft.com/office/drawing/2014/main" val="1670021794"/>
                    </a:ext>
                  </a:extLst>
                </a:gridCol>
                <a:gridCol w="4141076">
                  <a:extLst>
                    <a:ext uri="{9D8B030D-6E8A-4147-A177-3AD203B41FA5}">
                      <a16:colId xmlns:a16="http://schemas.microsoft.com/office/drawing/2014/main" val="2983006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93023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98430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Draw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Croatia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Croatia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38687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Croatia winning:  0.439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551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38963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0.264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1868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87187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Morocco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05811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416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6488145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Canada winning:  0.167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57875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86937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Belgium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Belgium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4290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Belgium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4665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06332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33864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6BE822-6ABC-16F4-30EC-36DFF7E10316}"/>
              </a:ext>
            </a:extLst>
          </p:cNvPr>
          <p:cNvSpPr/>
          <p:nvPr/>
        </p:nvSpPr>
        <p:spPr>
          <a:xfrm>
            <a:off x="2905447" y="1849163"/>
            <a:ext cx="31905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Prediction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3AB9D-A08C-6131-4033-40C97731C621}"/>
              </a:ext>
            </a:extLst>
          </p:cNvPr>
          <p:cNvSpPr/>
          <p:nvPr/>
        </p:nvSpPr>
        <p:spPr>
          <a:xfrm>
            <a:off x="5623903" y="1908271"/>
            <a:ext cx="31905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Reality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70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E1C7-52BC-C369-0813-78AB1ACDB2E3}"/>
              </a:ext>
            </a:extLst>
          </p:cNvPr>
          <p:cNvSpPr txBox="1"/>
          <p:nvPr/>
        </p:nvSpPr>
        <p:spPr>
          <a:xfrm>
            <a:off x="672949" y="2145889"/>
            <a:ext cx="816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Introduction </a:t>
            </a:r>
          </a:p>
          <a:p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Exploratory Data Analysis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Model building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Prediction &amp; Reality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51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163117"/>
            <a:ext cx="7590539" cy="948230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 rot="183027">
            <a:off x="7299928" y="175036"/>
            <a:ext cx="571485" cy="948230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150119" y="273965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Knockout Prediction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843DA-1953-E2AE-90A1-8178389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4987" r="2167" b="18550"/>
          <a:stretch/>
        </p:blipFill>
        <p:spPr>
          <a:xfrm>
            <a:off x="407961" y="1400494"/>
            <a:ext cx="5458266" cy="46767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B5EA6-5EE3-4520-95DF-624AF162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14769" r="3025" b="17037"/>
          <a:stretch/>
        </p:blipFill>
        <p:spPr>
          <a:xfrm>
            <a:off x="6259561" y="1397609"/>
            <a:ext cx="5571369" cy="4676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B4694-3116-F271-F0E8-0B3BB74816A9}"/>
              </a:ext>
            </a:extLst>
          </p:cNvPr>
          <p:cNvSpPr/>
          <p:nvPr/>
        </p:nvSpPr>
        <p:spPr>
          <a:xfrm>
            <a:off x="1898857" y="1415899"/>
            <a:ext cx="28979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EC4BC-2113-9A2C-85A1-99AF4FA14445}"/>
              </a:ext>
            </a:extLst>
          </p:cNvPr>
          <p:cNvSpPr/>
          <p:nvPr/>
        </p:nvSpPr>
        <p:spPr>
          <a:xfrm>
            <a:off x="7765088" y="1397609"/>
            <a:ext cx="2897945" cy="3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1BE3D-71F5-8804-9DA3-8CEA335D3361}"/>
              </a:ext>
            </a:extLst>
          </p:cNvPr>
          <p:cNvSpPr txBox="1"/>
          <p:nvPr/>
        </p:nvSpPr>
        <p:spPr>
          <a:xfrm>
            <a:off x="2057244" y="2472048"/>
            <a:ext cx="236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France (0.592)</a:t>
            </a:r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20C6EAF-D78A-0965-386C-1B73FC8D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15" y="4023843"/>
            <a:ext cx="422398" cy="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grass, background, markup, football, view, top, stadium |  Wallpaper Flare">
            <a:extLst>
              <a:ext uri="{FF2B5EF4-FFF2-40B4-BE49-F238E27FC236}">
                <a16:creationId xmlns:a16="http://schemas.microsoft.com/office/drawing/2014/main" id="{24F87379-CB66-35CA-79E3-DEAA9F93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4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8DCD-3E93-5F66-7434-E2405FB63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9CF1A3A-2083-E930-AFF5-86853EB0BE9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64152-4267-8125-D045-83AEB69E84A1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accent1"/>
              </a:solidFill>
              <a:effectLst/>
              <a:highlight>
                <a:srgbClr val="FFFFFF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0BBD496-EA38-DEE1-9274-4C1C026D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9" y="1754893"/>
            <a:ext cx="5952446" cy="51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62F-28CD-3A73-7EF7-3A9FDB866683}"/>
              </a:ext>
            </a:extLst>
          </p:cNvPr>
          <p:cNvSpPr txBox="1"/>
          <p:nvPr/>
        </p:nvSpPr>
        <p:spPr>
          <a:xfrm>
            <a:off x="134691" y="605502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C1A3-4AB9-905F-7E82-69E8996EB193}"/>
              </a:ext>
            </a:extLst>
          </p:cNvPr>
          <p:cNvSpPr txBox="1"/>
          <p:nvPr/>
        </p:nvSpPr>
        <p:spPr>
          <a:xfrm>
            <a:off x="206391" y="1842863"/>
            <a:ext cx="5139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anyone watching football, being able to predict matches is a key aspect of the hobby.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We’d expect a better team to have a better chance of winning than a worse team.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accuracy of our predictions therefore relies on the accuracy of our judgement on team’s ability.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</a:rPr>
              <a:t>The prediction accuracy could be improved if more features are added.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F7659624-8D6B-279A-A682-A61E1157C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46691" b="17489"/>
          <a:stretch/>
        </p:blipFill>
        <p:spPr bwMode="auto">
          <a:xfrm>
            <a:off x="1" y="0"/>
            <a:ext cx="5215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BF1B1-2F88-A1C9-B058-974FEB69BD4C}"/>
              </a:ext>
            </a:extLst>
          </p:cNvPr>
          <p:cNvSpPr/>
          <p:nvPr/>
        </p:nvSpPr>
        <p:spPr>
          <a:xfrm>
            <a:off x="0" y="0"/>
            <a:ext cx="521563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BC3DF9-F356-B633-B9DC-FF4E5DB79C48}"/>
              </a:ext>
            </a:extLst>
          </p:cNvPr>
          <p:cNvSpPr/>
          <p:nvPr/>
        </p:nvSpPr>
        <p:spPr>
          <a:xfrm>
            <a:off x="0" y="261593"/>
            <a:ext cx="8166100" cy="934162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1E106A-BBE9-273D-47CE-1C9153B44466}"/>
              </a:ext>
            </a:extLst>
          </p:cNvPr>
          <p:cNvSpPr/>
          <p:nvPr/>
        </p:nvSpPr>
        <p:spPr>
          <a:xfrm>
            <a:off x="7740658" y="259444"/>
            <a:ext cx="721604" cy="936312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4B85D-A0F8-0024-0403-8A63F2117726}"/>
              </a:ext>
            </a:extLst>
          </p:cNvPr>
          <p:cNvSpPr txBox="1"/>
          <p:nvPr/>
        </p:nvSpPr>
        <p:spPr>
          <a:xfrm>
            <a:off x="150119" y="386509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4958-9646-F540-97D1-4F807C7EF9CA}"/>
              </a:ext>
            </a:extLst>
          </p:cNvPr>
          <p:cNvSpPr txBox="1"/>
          <p:nvPr/>
        </p:nvSpPr>
        <p:spPr>
          <a:xfrm>
            <a:off x="5511800" y="1758462"/>
            <a:ext cx="6431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https://www.kaggle.com/datasets/brenda89/fifa-world-cup-2022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https://www.kaggle.com/datasets/evangower/fifa-world-cup?select=wcmatches.csv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https://www.brendankent.com/blog/coding-for-sports-analytics-resources-to-get-started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https://www.bigbookofr.com/sport-analytics.html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https://www.robert-hickman.eu/post/dixon_coles_1/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03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6EC01-65D7-AFCC-183A-2F7C1B3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1541"/>
          <a:stretch/>
        </p:blipFill>
        <p:spPr>
          <a:xfrm>
            <a:off x="6836228" y="0"/>
            <a:ext cx="535577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DDDF6-031B-DAB4-EC2B-488978C3FF88}"/>
              </a:ext>
            </a:extLst>
          </p:cNvPr>
          <p:cNvSpPr/>
          <p:nvPr/>
        </p:nvSpPr>
        <p:spPr>
          <a:xfrm>
            <a:off x="1303060" y="2859537"/>
            <a:ext cx="4052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You!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AC8C1-46FA-51EE-7ABC-361AFAA9374E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5068CF-99AA-B5CF-DDC7-CCEFEF768F78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DE617-E206-DF1F-CC5B-A0188CE619FF}"/>
              </a:ext>
            </a:extLst>
          </p:cNvPr>
          <p:cNvSpPr txBox="1"/>
          <p:nvPr/>
        </p:nvSpPr>
        <p:spPr>
          <a:xfrm>
            <a:off x="1123197" y="1962077"/>
            <a:ext cx="9669398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first ever FIFA World Cup goes back to 1930. </a:t>
            </a:r>
          </a:p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1930s FIFA World Cup edition consisted of only thirteen teams invited by the organization. </a:t>
            </a:r>
            <a:endParaRPr lang="en-US" sz="1800" dirty="0">
              <a:solidFill>
                <a:schemeClr val="bg1"/>
              </a:solidFill>
              <a:effectLst/>
              <a:latin typeface="Segoe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3D65-B42B-F82C-EB02-074B6C8C1268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FIFA World Cup - History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80ADE-7AC4-984B-8FD8-070CFC6445F0}"/>
              </a:ext>
            </a:extLst>
          </p:cNvPr>
          <p:cNvGrpSpPr/>
          <p:nvPr/>
        </p:nvGrpSpPr>
        <p:grpSpPr>
          <a:xfrm>
            <a:off x="1123197" y="3429000"/>
            <a:ext cx="8552235" cy="3429000"/>
            <a:chOff x="1175096" y="1860548"/>
            <a:chExt cx="8552235" cy="49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6A232-EDB8-C378-B6E0-BFC234984D72}"/>
                </a:ext>
              </a:extLst>
            </p:cNvPr>
            <p:cNvGrpSpPr/>
            <p:nvPr/>
          </p:nvGrpSpPr>
          <p:grpSpPr>
            <a:xfrm>
              <a:off x="1175096" y="3475961"/>
              <a:ext cx="3821641" cy="3382039"/>
              <a:chOff x="1711531" y="3466579"/>
              <a:chExt cx="3821641" cy="338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342E0-4E51-1A1E-F079-C214BDDE5FD2}"/>
                  </a:ext>
                </a:extLst>
              </p:cNvPr>
              <p:cNvSpPr txBox="1"/>
              <p:nvPr/>
            </p:nvSpPr>
            <p:spPr>
              <a:xfrm>
                <a:off x="1711531" y="3776512"/>
                <a:ext cx="2237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Jules Rimet Trophy</a:t>
                </a:r>
                <a:endParaRPr lang="en-US" dirty="0">
                  <a:solidFill>
                    <a:schemeClr val="bg1"/>
                  </a:solidFill>
                  <a:latin typeface="Segoe"/>
                  <a:ea typeface="Segoe UI Black" panose="020B0A02040204020203" pitchFamily="34" charset="0"/>
                </a:endParaRPr>
              </a:p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1930-1970</a:t>
                </a:r>
                <a:endParaRPr lang="en-US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0B495-D5FD-15ED-C8A5-87AC5C1C7DCD}"/>
                  </a:ext>
                </a:extLst>
              </p:cNvPr>
              <p:cNvGrpSpPr/>
              <p:nvPr/>
            </p:nvGrpSpPr>
            <p:grpSpPr>
              <a:xfrm>
                <a:off x="3637814" y="3466579"/>
                <a:ext cx="1895358" cy="3382039"/>
                <a:chOff x="6095999" y="3095574"/>
                <a:chExt cx="2214564" cy="39516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1FB69EB-B17C-CF9C-1687-285ADF13ADB2}"/>
                    </a:ext>
                  </a:extLst>
                </p:cNvPr>
                <p:cNvGrpSpPr/>
                <p:nvPr/>
              </p:nvGrpSpPr>
              <p:grpSpPr>
                <a:xfrm>
                  <a:off x="6096001" y="3095574"/>
                  <a:ext cx="2214562" cy="2475816"/>
                  <a:chOff x="6096001" y="1803309"/>
                  <a:chExt cx="2214562" cy="2475816"/>
                </a:xfrm>
              </p:grpSpPr>
              <p:sp>
                <p:nvSpPr>
                  <p:cNvPr id="19" name="Rectangle 167">
                    <a:extLst>
                      <a:ext uri="{FF2B5EF4-FFF2-40B4-BE49-F238E27FC236}">
                        <a16:creationId xmlns:a16="http://schemas.microsoft.com/office/drawing/2014/main" id="{5593E6AE-2153-6261-407A-B0973CC8C6D5}"/>
                      </a:ext>
                    </a:extLst>
                  </p:cNvPr>
                  <p:cNvSpPr/>
                  <p:nvPr/>
                </p:nvSpPr>
                <p:spPr>
                  <a:xfrm>
                    <a:off x="6096001" y="3832048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54">
                    <a:extLst>
                      <a:ext uri="{FF2B5EF4-FFF2-40B4-BE49-F238E27FC236}">
                        <a16:creationId xmlns:a16="http://schemas.microsoft.com/office/drawing/2014/main" id="{5F6B83A7-EA6A-4DD6-2CBF-FBC3EFC7B3DD}"/>
                      </a:ext>
                    </a:extLst>
                  </p:cNvPr>
                  <p:cNvSpPr/>
                  <p:nvPr/>
                </p:nvSpPr>
                <p:spPr>
                  <a:xfrm>
                    <a:off x="6459956" y="3822125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1144AEF8-69A9-BBAB-8121-AFBF51F93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327" y="1803309"/>
                    <a:ext cx="723607" cy="2278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CCA967-DCE8-53FB-9EE6-EEB488B9B42F}"/>
                    </a:ext>
                  </a:extLst>
                </p:cNvPr>
                <p:cNvSpPr/>
                <p:nvPr/>
              </p:nvSpPr>
              <p:spPr>
                <a:xfrm>
                  <a:off x="6095999" y="5571389"/>
                  <a:ext cx="2214562" cy="147580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3FC0B-5657-61EF-A297-49A825854B8E}"/>
                </a:ext>
              </a:extLst>
            </p:cNvPr>
            <p:cNvGrpSpPr/>
            <p:nvPr/>
          </p:nvGrpSpPr>
          <p:grpSpPr>
            <a:xfrm>
              <a:off x="5511076" y="1860548"/>
              <a:ext cx="4216255" cy="4997452"/>
              <a:chOff x="5511076" y="1860548"/>
              <a:chExt cx="4216255" cy="49974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C008CA-DF9A-5285-052C-216F0D4AF228}"/>
                  </a:ext>
                </a:extLst>
              </p:cNvPr>
              <p:cNvGrpSpPr/>
              <p:nvPr/>
            </p:nvGrpSpPr>
            <p:grpSpPr>
              <a:xfrm>
                <a:off x="7831975" y="1860548"/>
                <a:ext cx="1895356" cy="4997452"/>
                <a:chOff x="8310563" y="1219063"/>
                <a:chExt cx="2214562" cy="583909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33134D1-65DB-A5C1-AD06-E5776AB3611D}"/>
                    </a:ext>
                  </a:extLst>
                </p:cNvPr>
                <p:cNvGrpSpPr/>
                <p:nvPr/>
              </p:nvGrpSpPr>
              <p:grpSpPr>
                <a:xfrm>
                  <a:off x="8310563" y="1219063"/>
                  <a:ext cx="2214562" cy="2381286"/>
                  <a:chOff x="8310563" y="1219063"/>
                  <a:chExt cx="2214562" cy="2381286"/>
                </a:xfrm>
              </p:grpSpPr>
              <p:sp>
                <p:nvSpPr>
                  <p:cNvPr id="12" name="Rectangle 167">
                    <a:extLst>
                      <a:ext uri="{FF2B5EF4-FFF2-40B4-BE49-F238E27FC236}">
                        <a16:creationId xmlns:a16="http://schemas.microsoft.com/office/drawing/2014/main" id="{7DCEC2CF-C5A7-1AFA-459C-24F5721DFEEA}"/>
                      </a:ext>
                    </a:extLst>
                  </p:cNvPr>
                  <p:cNvSpPr/>
                  <p:nvPr/>
                </p:nvSpPr>
                <p:spPr>
                  <a:xfrm>
                    <a:off x="8310563" y="3153272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3" name="Rectangle 154">
                    <a:extLst>
                      <a:ext uri="{FF2B5EF4-FFF2-40B4-BE49-F238E27FC236}">
                        <a16:creationId xmlns:a16="http://schemas.microsoft.com/office/drawing/2014/main" id="{0E1B8BB8-3D61-058C-62D9-155B3564A2F7}"/>
                      </a:ext>
                    </a:extLst>
                  </p:cNvPr>
                  <p:cNvSpPr/>
                  <p:nvPr/>
                </p:nvSpPr>
                <p:spPr>
                  <a:xfrm>
                    <a:off x="8597410" y="3155552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 descr="A picture containing dark, helmet&#10;&#10;Description automatically generated">
                    <a:extLst>
                      <a:ext uri="{FF2B5EF4-FFF2-40B4-BE49-F238E27FC236}">
                        <a16:creationId xmlns:a16="http://schemas.microsoft.com/office/drawing/2014/main" id="{35132D8D-725B-51CC-2CF8-58B449BC9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81" y="1219063"/>
                    <a:ext cx="1001237" cy="23336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E6E8B6-CC4C-08F1-A659-CC4F373BB739}"/>
                    </a:ext>
                  </a:extLst>
                </p:cNvPr>
                <p:cNvSpPr/>
                <p:nvPr/>
              </p:nvSpPr>
              <p:spPr>
                <a:xfrm>
                  <a:off x="8310563" y="3552684"/>
                  <a:ext cx="2214562" cy="350547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CFDFC-52E1-DC22-64A2-8ADAA5ECD4E3}"/>
                  </a:ext>
                </a:extLst>
              </p:cNvPr>
              <p:cNvSpPr txBox="1"/>
              <p:nvPr/>
            </p:nvSpPr>
            <p:spPr>
              <a:xfrm>
                <a:off x="5511076" y="2320224"/>
                <a:ext cx="26686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FIFA World Cup Trophy 1974-Present</a:t>
                </a:r>
                <a:endParaRPr lang="en-US" sz="2000" b="1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88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>
              <a:solidFill>
                <a:srgbClr val="8A1538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A403-83DE-0BFF-2876-72F23FD9CD60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 Ro</a:t>
            </a:r>
            <a:r>
              <a:rPr lang="en-GB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 Map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8B2E9C-DDD9-29DA-9777-F9682AF36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1815"/>
              </p:ext>
            </p:extLst>
          </p:nvPr>
        </p:nvGraphicFramePr>
        <p:xfrm>
          <a:off x="1708443" y="2017329"/>
          <a:ext cx="8128000" cy="383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98EDD2F2-D3BB-DCD5-5EF1-5F252C39677B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8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90A4C449-A77B-081C-66B3-6D9508A39EB3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EC04DCC-2232-1B18-886A-1913771A7BD6}"/>
              </a:ext>
            </a:extLst>
          </p:cNvPr>
          <p:cNvSpPr/>
          <p:nvPr/>
        </p:nvSpPr>
        <p:spPr>
          <a:xfrm rot="18900000" flipV="1">
            <a:off x="8124450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BBFC12DC-4F8F-0061-FE27-D164F7F97069}"/>
              </a:ext>
            </a:extLst>
          </p:cNvPr>
          <p:cNvSpPr/>
          <p:nvPr/>
        </p:nvSpPr>
        <p:spPr>
          <a:xfrm rot="18900000" flipV="1">
            <a:off x="1202628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7DB1000-9FEE-A220-22EC-2EFEEAAFEDFD}"/>
              </a:ext>
            </a:extLst>
          </p:cNvPr>
          <p:cNvSpPr/>
          <p:nvPr/>
        </p:nvSpPr>
        <p:spPr>
          <a:xfrm rot="18900000" flipV="1">
            <a:off x="4685585" y="2035097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EE517B-380B-A83E-0B0B-79E7FAE50879}"/>
              </a:ext>
            </a:extLst>
          </p:cNvPr>
          <p:cNvSpPr/>
          <p:nvPr/>
        </p:nvSpPr>
        <p:spPr>
          <a:xfrm>
            <a:off x="698310" y="3135397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World</a:t>
            </a: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cups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8110F-AE1F-FDF7-FDA2-E63D1AC86090}"/>
              </a:ext>
            </a:extLst>
          </p:cNvPr>
          <p:cNvSpPr/>
          <p:nvPr/>
        </p:nvSpPr>
        <p:spPr>
          <a:xfrm>
            <a:off x="4181267" y="3024969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 err="1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Wc</a:t>
            </a:r>
            <a:endParaRPr lang="en-GB" sz="2800" b="1" dirty="0">
              <a:solidFill>
                <a:srgbClr val="8A1538"/>
              </a:solidFill>
              <a:effectLst/>
              <a:latin typeface="Menlo" panose="020B0609030804020204" pitchFamily="49" charset="0"/>
            </a:endParaRP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8BC6F-44B3-773E-61F1-AB35A9E4A02D}"/>
              </a:ext>
            </a:extLst>
          </p:cNvPr>
          <p:cNvSpPr/>
          <p:nvPr/>
        </p:nvSpPr>
        <p:spPr>
          <a:xfrm>
            <a:off x="7628825" y="3148079"/>
            <a:ext cx="39089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solidFill>
                  <a:srgbClr val="8A1538"/>
                </a:solidFill>
                <a:latin typeface="Menlo" panose="020B0609030804020204" pitchFamily="49" charset="0"/>
              </a:rPr>
              <a:t>I</a:t>
            </a:r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nternational</a:t>
            </a:r>
          </a:p>
          <a:p>
            <a:pPr algn="ctr"/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0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3160-161A-0426-DA37-E15EE712A65A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9496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1" name="Group 4240">
            <a:extLst>
              <a:ext uri="{FF2B5EF4-FFF2-40B4-BE49-F238E27FC236}">
                <a16:creationId xmlns:a16="http://schemas.microsoft.com/office/drawing/2014/main" id="{7A3293CA-E79F-3BD8-435D-33DAA9B15F84}"/>
              </a:ext>
            </a:extLst>
          </p:cNvPr>
          <p:cNvGrpSpPr/>
          <p:nvPr/>
        </p:nvGrpSpPr>
        <p:grpSpPr>
          <a:xfrm>
            <a:off x="1085106" y="4576318"/>
            <a:ext cx="7377156" cy="387952"/>
            <a:chOff x="1195867" y="1805602"/>
            <a:chExt cx="7377156" cy="3879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61026D-EE50-99D6-9AAC-8EFCF3EDC2A6}"/>
                </a:ext>
              </a:extLst>
            </p:cNvPr>
            <p:cNvGrpSpPr/>
            <p:nvPr/>
          </p:nvGrpSpPr>
          <p:grpSpPr>
            <a:xfrm>
              <a:off x="2162775" y="1861079"/>
              <a:ext cx="1202418" cy="276999"/>
              <a:chOff x="2093836" y="2084287"/>
              <a:chExt cx="1202418" cy="2769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E96D2D-AB56-673F-9745-577C52F10889}"/>
                  </a:ext>
                </a:extLst>
              </p:cNvPr>
              <p:cNvSpPr txBox="1"/>
              <p:nvPr/>
            </p:nvSpPr>
            <p:spPr>
              <a:xfrm>
                <a:off x="2524889" y="208428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Uruguay</a:t>
                </a:r>
              </a:p>
            </p:txBody>
          </p:sp>
          <p:pic>
            <p:nvPicPr>
              <p:cNvPr id="13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7F9F7C0-4717-C10F-1784-130291EB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2093836" y="211553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9E984-0E00-3456-9A00-35640C9A3E3F}"/>
                </a:ext>
              </a:extLst>
            </p:cNvPr>
            <p:cNvGrpSpPr/>
            <p:nvPr/>
          </p:nvGrpSpPr>
          <p:grpSpPr>
            <a:xfrm>
              <a:off x="4755206" y="1861079"/>
              <a:ext cx="956616" cy="276999"/>
              <a:chOff x="4683442" y="4080168"/>
              <a:chExt cx="956616" cy="2769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E053-669C-34C4-B6A8-4A42F836F377}"/>
                  </a:ext>
                </a:extLst>
              </p:cNvPr>
              <p:cNvSpPr txBox="1"/>
              <p:nvPr/>
            </p:nvSpPr>
            <p:spPr>
              <a:xfrm>
                <a:off x="5093113" y="40801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Brazil</a:t>
                </a:r>
              </a:p>
            </p:txBody>
          </p:sp>
          <p:pic>
            <p:nvPicPr>
              <p:cNvPr id="16" name="Picture Placeholder 65" descr="Chart&#10;&#10;Description automatically generated">
                <a:extLst>
                  <a:ext uri="{FF2B5EF4-FFF2-40B4-BE49-F238E27FC236}">
                    <a16:creationId xmlns:a16="http://schemas.microsoft.com/office/drawing/2014/main" id="{8EAC3E87-FBF9-9227-D0D1-9D2281E0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4" b="8074"/>
              <a:stretch>
                <a:fillRect/>
              </a:stretch>
            </p:blipFill>
            <p:spPr>
              <a:xfrm>
                <a:off x="4683442" y="411141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E1405B-4BF8-1DCE-9CCB-0102C2E9F652}"/>
                </a:ext>
              </a:extLst>
            </p:cNvPr>
            <p:cNvGrpSpPr/>
            <p:nvPr/>
          </p:nvGrpSpPr>
          <p:grpSpPr>
            <a:xfrm>
              <a:off x="7301927" y="1861079"/>
              <a:ext cx="1271096" cy="276999"/>
              <a:chOff x="6622826" y="3518695"/>
              <a:chExt cx="1271096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EC08-2088-C65D-9629-71E09B829605}"/>
                  </a:ext>
                </a:extLst>
              </p:cNvPr>
              <p:cNvSpPr txBox="1"/>
              <p:nvPr/>
            </p:nvSpPr>
            <p:spPr>
              <a:xfrm>
                <a:off x="7026377" y="3518695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Argentina</a:t>
                </a:r>
              </a:p>
            </p:txBody>
          </p:sp>
          <p:pic>
            <p:nvPicPr>
              <p:cNvPr id="20" name="Picture Placeholder 1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B29295D-B6C0-B373-22ED-64E6A8C91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r="7408"/>
              <a:stretch>
                <a:fillRect/>
              </a:stretch>
            </p:blipFill>
            <p:spPr>
              <a:xfrm>
                <a:off x="6622826" y="355248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6099AB62-1490-D33B-69E7-A32294184C9F}"/>
                </a:ext>
              </a:extLst>
            </p:cNvPr>
            <p:cNvGrpSpPr/>
            <p:nvPr/>
          </p:nvGrpSpPr>
          <p:grpSpPr>
            <a:xfrm>
              <a:off x="1195867" y="1805602"/>
              <a:ext cx="814508" cy="387952"/>
              <a:chOff x="1126928" y="1865489"/>
              <a:chExt cx="814508" cy="387952"/>
            </a:xfrm>
            <a:solidFill>
              <a:schemeClr val="bg1"/>
            </a:solidFill>
          </p:grpSpPr>
          <p:grpSp>
            <p:nvGrpSpPr>
              <p:cNvPr id="4148" name="Group 4147">
                <a:extLst>
                  <a:ext uri="{FF2B5EF4-FFF2-40B4-BE49-F238E27FC236}">
                    <a16:creationId xmlns:a16="http://schemas.microsoft.com/office/drawing/2014/main" id="{1593EAF8-FFD0-08B8-BB8D-159695CD5B78}"/>
                  </a:ext>
                </a:extLst>
              </p:cNvPr>
              <p:cNvGrpSpPr/>
              <p:nvPr/>
            </p:nvGrpSpPr>
            <p:grpSpPr>
              <a:xfrm>
                <a:off x="1126928" y="1865489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0" name="Rectangle 4149">
                  <a:extLst>
                    <a:ext uri="{FF2B5EF4-FFF2-40B4-BE49-F238E27FC236}">
                      <a16:creationId xmlns:a16="http://schemas.microsoft.com/office/drawing/2014/main" id="{9E17D9CD-98B0-E556-D345-4F97621138AD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1" name="Isosceles Triangle 4150">
                  <a:extLst>
                    <a:ext uri="{FF2B5EF4-FFF2-40B4-BE49-F238E27FC236}">
                      <a16:creationId xmlns:a16="http://schemas.microsoft.com/office/drawing/2014/main" id="{B496C2E6-359A-A98A-46B2-04DAC87CCBBA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49" name="TextBox 4148">
                <a:extLst>
                  <a:ext uri="{FF2B5EF4-FFF2-40B4-BE49-F238E27FC236}">
                    <a16:creationId xmlns:a16="http://schemas.microsoft.com/office/drawing/2014/main" id="{C0E41ABF-5F0F-A048-39A8-C894C5378175}"/>
                  </a:ext>
                </a:extLst>
              </p:cNvPr>
              <p:cNvSpPr txBox="1"/>
              <p:nvPr/>
            </p:nvSpPr>
            <p:spPr>
              <a:xfrm>
                <a:off x="1334698" y="189018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2" name="Group 4151">
              <a:extLst>
                <a:ext uri="{FF2B5EF4-FFF2-40B4-BE49-F238E27FC236}">
                  <a16:creationId xmlns:a16="http://schemas.microsoft.com/office/drawing/2014/main" id="{7B2CCCBD-4DD1-EA16-9C5C-3638469EFC96}"/>
                </a:ext>
              </a:extLst>
            </p:cNvPr>
            <p:cNvGrpSpPr/>
            <p:nvPr/>
          </p:nvGrpSpPr>
          <p:grpSpPr>
            <a:xfrm>
              <a:off x="3758820" y="1805602"/>
              <a:ext cx="814508" cy="387952"/>
              <a:chOff x="3716534" y="2807973"/>
              <a:chExt cx="814508" cy="387952"/>
            </a:xfrm>
            <a:solidFill>
              <a:schemeClr val="bg1"/>
            </a:solidFill>
          </p:grpSpPr>
          <p:grpSp>
            <p:nvGrpSpPr>
              <p:cNvPr id="4153" name="Group 4152">
                <a:extLst>
                  <a:ext uri="{FF2B5EF4-FFF2-40B4-BE49-F238E27FC236}">
                    <a16:creationId xmlns:a16="http://schemas.microsoft.com/office/drawing/2014/main" id="{5CC7DD40-5775-93C1-1139-11C9B801E246}"/>
                  </a:ext>
                </a:extLst>
              </p:cNvPr>
              <p:cNvGrpSpPr/>
              <p:nvPr/>
            </p:nvGrpSpPr>
            <p:grpSpPr>
              <a:xfrm>
                <a:off x="3716534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5" name="Rectangle 4154">
                  <a:extLst>
                    <a:ext uri="{FF2B5EF4-FFF2-40B4-BE49-F238E27FC236}">
                      <a16:creationId xmlns:a16="http://schemas.microsoft.com/office/drawing/2014/main" id="{807DCC37-04EB-1DF2-5DFD-8D3418C75FA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6" name="Isosceles Triangle 4155">
                  <a:extLst>
                    <a:ext uri="{FF2B5EF4-FFF2-40B4-BE49-F238E27FC236}">
                      <a16:creationId xmlns:a16="http://schemas.microsoft.com/office/drawing/2014/main" id="{59CA09F9-0F63-56E6-BD9A-63A9236480DB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4" name="TextBox 4153">
                <a:extLst>
                  <a:ext uri="{FF2B5EF4-FFF2-40B4-BE49-F238E27FC236}">
                    <a16:creationId xmlns:a16="http://schemas.microsoft.com/office/drawing/2014/main" id="{044911D2-898F-BC74-5084-CF685454BA10}"/>
                  </a:ext>
                </a:extLst>
              </p:cNvPr>
              <p:cNvSpPr txBox="1"/>
              <p:nvPr/>
            </p:nvSpPr>
            <p:spPr>
              <a:xfrm>
                <a:off x="3924303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5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7" name="Group 4156">
              <a:extLst>
                <a:ext uri="{FF2B5EF4-FFF2-40B4-BE49-F238E27FC236}">
                  <a16:creationId xmlns:a16="http://schemas.microsoft.com/office/drawing/2014/main" id="{9262B5DE-B9B1-B2DC-BB48-9079A881BF90}"/>
                </a:ext>
              </a:extLst>
            </p:cNvPr>
            <p:cNvGrpSpPr/>
            <p:nvPr/>
          </p:nvGrpSpPr>
          <p:grpSpPr>
            <a:xfrm>
              <a:off x="6335019" y="1805602"/>
              <a:ext cx="814508" cy="387952"/>
              <a:chOff x="6266080" y="3750457"/>
              <a:chExt cx="814508" cy="387952"/>
            </a:xfrm>
            <a:solidFill>
              <a:schemeClr val="bg1"/>
            </a:solidFill>
          </p:grpSpPr>
          <p:grpSp>
            <p:nvGrpSpPr>
              <p:cNvPr id="4158" name="Group 4157">
                <a:extLst>
                  <a:ext uri="{FF2B5EF4-FFF2-40B4-BE49-F238E27FC236}">
                    <a16:creationId xmlns:a16="http://schemas.microsoft.com/office/drawing/2014/main" id="{97482956-2053-0DED-D1AC-94DA7CE7E28C}"/>
                  </a:ext>
                </a:extLst>
              </p:cNvPr>
              <p:cNvGrpSpPr/>
              <p:nvPr/>
            </p:nvGrpSpPr>
            <p:grpSpPr>
              <a:xfrm>
                <a:off x="6266080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60" name="Rectangle 4159">
                  <a:extLst>
                    <a:ext uri="{FF2B5EF4-FFF2-40B4-BE49-F238E27FC236}">
                      <a16:creationId xmlns:a16="http://schemas.microsoft.com/office/drawing/2014/main" id="{03084278-E9E3-49E9-84CF-30D61A18A30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61" name="Isosceles Triangle 4160">
                  <a:extLst>
                    <a:ext uri="{FF2B5EF4-FFF2-40B4-BE49-F238E27FC236}">
                      <a16:creationId xmlns:a16="http://schemas.microsoft.com/office/drawing/2014/main" id="{5DAE6804-3F1B-38FD-79FE-C8202B35983E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9" name="TextBox 4158">
                <a:extLst>
                  <a:ext uri="{FF2B5EF4-FFF2-40B4-BE49-F238E27FC236}">
                    <a16:creationId xmlns:a16="http://schemas.microsoft.com/office/drawing/2014/main" id="{9C4F5A62-7AE6-1A79-CB2C-2CB60B572BEB}"/>
                  </a:ext>
                </a:extLst>
              </p:cNvPr>
              <p:cNvSpPr txBox="1"/>
              <p:nvPr/>
            </p:nvSpPr>
            <p:spPr>
              <a:xfrm>
                <a:off x="6473850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C5270D6D-872A-88C3-8454-DA7FFA3CF6B6}"/>
              </a:ext>
            </a:extLst>
          </p:cNvPr>
          <p:cNvGrpSpPr/>
          <p:nvPr/>
        </p:nvGrpSpPr>
        <p:grpSpPr>
          <a:xfrm>
            <a:off x="1085106" y="3760392"/>
            <a:ext cx="9362219" cy="387952"/>
            <a:chOff x="1195867" y="2560990"/>
            <a:chExt cx="9362219" cy="387952"/>
          </a:xfrm>
        </p:grpSpPr>
        <p:grpSp>
          <p:nvGrpSpPr>
            <p:cNvPr id="4111" name="Group 4110">
              <a:extLst>
                <a:ext uri="{FF2B5EF4-FFF2-40B4-BE49-F238E27FC236}">
                  <a16:creationId xmlns:a16="http://schemas.microsoft.com/office/drawing/2014/main" id="{41760C76-AC38-B047-FC11-BB322D69AEB0}"/>
                </a:ext>
              </a:extLst>
            </p:cNvPr>
            <p:cNvGrpSpPr/>
            <p:nvPr/>
          </p:nvGrpSpPr>
          <p:grpSpPr>
            <a:xfrm>
              <a:off x="2162775" y="2616467"/>
              <a:ext cx="882654" cy="276999"/>
              <a:chOff x="2110633" y="3057627"/>
              <a:chExt cx="882654" cy="276999"/>
            </a:xfrm>
          </p:grpSpPr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17C204AF-BDF4-777E-9BDF-12D2AA677332}"/>
                  </a:ext>
                </a:extLst>
              </p:cNvPr>
              <p:cNvSpPr txBox="1"/>
              <p:nvPr/>
            </p:nvSpPr>
            <p:spPr>
              <a:xfrm>
                <a:off x="2524889" y="3057627"/>
                <a:ext cx="468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Italy</a:t>
                </a:r>
              </a:p>
            </p:txBody>
          </p:sp>
          <p:pic>
            <p:nvPicPr>
              <p:cNvPr id="4113" name="Picture 2" descr="Flag of Italy - Wikipedia">
                <a:extLst>
                  <a:ext uri="{FF2B5EF4-FFF2-40B4-BE49-F238E27FC236}">
                    <a16:creationId xmlns:a16="http://schemas.microsoft.com/office/drawing/2014/main" id="{6809F36B-1C85-7965-2AC0-95859F3E3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0633" y="3086574"/>
                <a:ext cx="332166" cy="22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D22E27B8-275F-D8B2-4642-B685FAD2474D}"/>
                </a:ext>
              </a:extLst>
            </p:cNvPr>
            <p:cNvSpPr txBox="1"/>
            <p:nvPr/>
          </p:nvSpPr>
          <p:spPr>
            <a:xfrm>
              <a:off x="5164657" y="2616467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"/>
                </a:rPr>
                <a:t>France</a:t>
              </a: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62186B79-977B-85C3-DD9F-6995EDEE734B}"/>
                </a:ext>
              </a:extLst>
            </p:cNvPr>
            <p:cNvGrpSpPr/>
            <p:nvPr/>
          </p:nvGrpSpPr>
          <p:grpSpPr>
            <a:xfrm>
              <a:off x="7301927" y="2616467"/>
              <a:ext cx="1220962" cy="276999"/>
              <a:chOff x="4684510" y="2086192"/>
              <a:chExt cx="1220962" cy="276999"/>
            </a:xfrm>
          </p:grpSpPr>
          <p:sp>
            <p:nvSpPr>
              <p:cNvPr id="4118" name="TextBox 4117">
                <a:extLst>
                  <a:ext uri="{FF2B5EF4-FFF2-40B4-BE49-F238E27FC236}">
                    <a16:creationId xmlns:a16="http://schemas.microsoft.com/office/drawing/2014/main" id="{3A3A9D43-BA6C-56D4-D88E-28750BE373BD}"/>
                  </a:ext>
                </a:extLst>
              </p:cNvPr>
              <p:cNvSpPr txBox="1"/>
              <p:nvPr/>
            </p:nvSpPr>
            <p:spPr>
              <a:xfrm>
                <a:off x="5094031" y="2086192"/>
                <a:ext cx="811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Germany</a:t>
                </a:r>
              </a:p>
            </p:txBody>
          </p:sp>
          <p:pic>
            <p:nvPicPr>
              <p:cNvPr id="4119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0A64858-5E58-3700-AFBA-41E2A5DD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4684510" y="2117441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0679E84-EB7F-04FF-F046-EFEFF228E83C}"/>
                </a:ext>
              </a:extLst>
            </p:cNvPr>
            <p:cNvSpPr txBox="1"/>
            <p:nvPr/>
          </p:nvSpPr>
          <p:spPr>
            <a:xfrm>
              <a:off x="10373355" y="261646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  <a:latin typeface="Segoe"/>
              </a:endParaRPr>
            </a:p>
          </p:txBody>
        </p:sp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3043C4F2-9920-0268-1680-A40D8636587E}"/>
                </a:ext>
              </a:extLst>
            </p:cNvPr>
            <p:cNvGrpSpPr/>
            <p:nvPr/>
          </p:nvGrpSpPr>
          <p:grpSpPr>
            <a:xfrm>
              <a:off x="1195867" y="2560990"/>
              <a:ext cx="814508" cy="387952"/>
              <a:chOff x="1126928" y="2807973"/>
              <a:chExt cx="814508" cy="387952"/>
            </a:xfrm>
            <a:solidFill>
              <a:schemeClr val="bg1"/>
            </a:solidFill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FF855957-E216-D206-2347-5FCB67BC8260}"/>
                  </a:ext>
                </a:extLst>
              </p:cNvPr>
              <p:cNvGrpSpPr/>
              <p:nvPr/>
            </p:nvGrpSpPr>
            <p:grpSpPr>
              <a:xfrm>
                <a:off x="1126928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0" name="Rectangle 4199">
                  <a:extLst>
                    <a:ext uri="{FF2B5EF4-FFF2-40B4-BE49-F238E27FC236}">
                      <a16:creationId xmlns:a16="http://schemas.microsoft.com/office/drawing/2014/main" id="{9ADFE7ED-5FFE-65B6-A8B2-12B75EE0BBA6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1" name="Isosceles Triangle 4200">
                  <a:extLst>
                    <a:ext uri="{FF2B5EF4-FFF2-40B4-BE49-F238E27FC236}">
                      <a16:creationId xmlns:a16="http://schemas.microsoft.com/office/drawing/2014/main" id="{55EB9C6C-1821-28A4-E69A-51C30A05A872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99" name="TextBox 4198">
                <a:extLst>
                  <a:ext uri="{FF2B5EF4-FFF2-40B4-BE49-F238E27FC236}">
                    <a16:creationId xmlns:a16="http://schemas.microsoft.com/office/drawing/2014/main" id="{6498CCE2-CC96-18A6-DF7A-084E163C32C9}"/>
                  </a:ext>
                </a:extLst>
              </p:cNvPr>
              <p:cNvSpPr txBox="1"/>
              <p:nvPr/>
            </p:nvSpPr>
            <p:spPr>
              <a:xfrm>
                <a:off x="1334698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4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2" name="Group 4201">
              <a:extLst>
                <a:ext uri="{FF2B5EF4-FFF2-40B4-BE49-F238E27FC236}">
                  <a16:creationId xmlns:a16="http://schemas.microsoft.com/office/drawing/2014/main" id="{8E48AF30-1BE1-07DF-A27F-E8936AD26773}"/>
                </a:ext>
              </a:extLst>
            </p:cNvPr>
            <p:cNvGrpSpPr/>
            <p:nvPr/>
          </p:nvGrpSpPr>
          <p:grpSpPr>
            <a:xfrm>
              <a:off x="3758820" y="2560990"/>
              <a:ext cx="814508" cy="387952"/>
              <a:chOff x="3716534" y="3750457"/>
              <a:chExt cx="814508" cy="387952"/>
            </a:xfrm>
            <a:solidFill>
              <a:schemeClr val="bg1"/>
            </a:solidFill>
          </p:grpSpPr>
          <p:grpSp>
            <p:nvGrpSpPr>
              <p:cNvPr id="4203" name="Group 4202">
                <a:extLst>
                  <a:ext uri="{FF2B5EF4-FFF2-40B4-BE49-F238E27FC236}">
                    <a16:creationId xmlns:a16="http://schemas.microsoft.com/office/drawing/2014/main" id="{2F40B67B-3327-4B7F-821F-749C116B1B5A}"/>
                  </a:ext>
                </a:extLst>
              </p:cNvPr>
              <p:cNvGrpSpPr/>
              <p:nvPr/>
            </p:nvGrpSpPr>
            <p:grpSpPr>
              <a:xfrm>
                <a:off x="3716534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CD41BA7E-91DF-7AEF-6B7D-3BE99213D42A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6" name="Isosceles Triangle 4205">
                  <a:extLst>
                    <a:ext uri="{FF2B5EF4-FFF2-40B4-BE49-F238E27FC236}">
                      <a16:creationId xmlns:a16="http://schemas.microsoft.com/office/drawing/2014/main" id="{92D38F8C-9CCF-4111-3ADE-4A3E28A54C37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4" name="TextBox 4203">
                <a:extLst>
                  <a:ext uri="{FF2B5EF4-FFF2-40B4-BE49-F238E27FC236}">
                    <a16:creationId xmlns:a16="http://schemas.microsoft.com/office/drawing/2014/main" id="{99118C38-A4E2-C58D-5B05-73779C9338D2}"/>
                  </a:ext>
                </a:extLst>
              </p:cNvPr>
              <p:cNvSpPr txBox="1"/>
              <p:nvPr/>
            </p:nvSpPr>
            <p:spPr>
              <a:xfrm>
                <a:off x="3924303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7" name="Group 4206">
              <a:extLst>
                <a:ext uri="{FF2B5EF4-FFF2-40B4-BE49-F238E27FC236}">
                  <a16:creationId xmlns:a16="http://schemas.microsoft.com/office/drawing/2014/main" id="{493BFB11-3C78-48D1-0041-1277C9FF33E5}"/>
                </a:ext>
              </a:extLst>
            </p:cNvPr>
            <p:cNvGrpSpPr/>
            <p:nvPr/>
          </p:nvGrpSpPr>
          <p:grpSpPr>
            <a:xfrm>
              <a:off x="6335019" y="2560990"/>
              <a:ext cx="814508" cy="387952"/>
              <a:chOff x="6329843" y="4692941"/>
              <a:chExt cx="814508" cy="387952"/>
            </a:xfrm>
            <a:solidFill>
              <a:schemeClr val="bg1"/>
            </a:solidFill>
          </p:grpSpPr>
          <p:grpSp>
            <p:nvGrpSpPr>
              <p:cNvPr id="4208" name="Group 4207">
                <a:extLst>
                  <a:ext uri="{FF2B5EF4-FFF2-40B4-BE49-F238E27FC236}">
                    <a16:creationId xmlns:a16="http://schemas.microsoft.com/office/drawing/2014/main" id="{8AD300C4-CF72-8734-26F8-0E71008C8826}"/>
                  </a:ext>
                </a:extLst>
              </p:cNvPr>
              <p:cNvGrpSpPr/>
              <p:nvPr/>
            </p:nvGrpSpPr>
            <p:grpSpPr>
              <a:xfrm>
                <a:off x="6329843" y="4692941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915913CA-E0C5-69C8-616D-96FC24113224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11" name="Isosceles Triangle 4210">
                  <a:extLst>
                    <a:ext uri="{FF2B5EF4-FFF2-40B4-BE49-F238E27FC236}">
                      <a16:creationId xmlns:a16="http://schemas.microsoft.com/office/drawing/2014/main" id="{4BC9CA57-411E-DB3F-0DC9-1CD394B8F2CF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9" name="TextBox 4208">
                <a:extLst>
                  <a:ext uri="{FF2B5EF4-FFF2-40B4-BE49-F238E27FC236}">
                    <a16:creationId xmlns:a16="http://schemas.microsoft.com/office/drawing/2014/main" id="{4EA5F842-8A47-B660-B615-255587C713C9}"/>
                  </a:ext>
                </a:extLst>
              </p:cNvPr>
              <p:cNvSpPr txBox="1"/>
              <p:nvPr/>
            </p:nvSpPr>
            <p:spPr>
              <a:xfrm>
                <a:off x="6537612" y="471764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3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sp>
        <p:nvSpPr>
          <p:cNvPr id="4249" name="Rectangle 4248">
            <a:extLst>
              <a:ext uri="{FF2B5EF4-FFF2-40B4-BE49-F238E27FC236}">
                <a16:creationId xmlns:a16="http://schemas.microsoft.com/office/drawing/2014/main" id="{DB0DB195-CD21-F13B-9A17-0C8E6AF24F60}"/>
              </a:ext>
            </a:extLst>
          </p:cNvPr>
          <p:cNvSpPr/>
          <p:nvPr/>
        </p:nvSpPr>
        <p:spPr>
          <a:xfrm>
            <a:off x="556008" y="1920235"/>
            <a:ext cx="10798629" cy="4068266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9" name="Picture Placeholder 162" descr="Shape&#10;&#10;Description automatically generated">
            <a:extLst>
              <a:ext uri="{FF2B5EF4-FFF2-40B4-BE49-F238E27FC236}">
                <a16:creationId xmlns:a16="http://schemas.microsoft.com/office/drawing/2014/main" id="{DAFF89C6-6D81-D1ED-BC29-B06028EF1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>
          <a:xfrm>
            <a:off x="4606230" y="384481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DB87DC-4AE4-A9D8-82D2-C78AA9929441}"/>
              </a:ext>
            </a:extLst>
          </p:cNvPr>
          <p:cNvSpPr txBox="1"/>
          <p:nvPr/>
        </p:nvSpPr>
        <p:spPr>
          <a:xfrm>
            <a:off x="996797" y="2489410"/>
            <a:ext cx="58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Most World Cup Winners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9C0F9CB2-34DC-4F78-20E3-6015E391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2" y="1963436"/>
            <a:ext cx="5323757" cy="443736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BAA332-F8B6-AD35-C825-4C2FFCB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1" y="1963436"/>
            <a:ext cx="5793447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59BD8-D7F4-616E-4F0E-9E0E6D8EF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27492"/>
              </p:ext>
            </p:extLst>
          </p:nvPr>
        </p:nvGraphicFramePr>
        <p:xfrm>
          <a:off x="1677840" y="2410173"/>
          <a:ext cx="3820631" cy="3855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1928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1602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Brazil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2022-06-06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France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Argentina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2022-06-05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Italy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Spain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4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Portugal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Mexico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Netherlands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085C04-D76E-440B-5387-407CAFDE6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5481"/>
              </p:ext>
            </p:extLst>
          </p:nvPr>
        </p:nvGraphicFramePr>
        <p:xfrm>
          <a:off x="6096000" y="2405332"/>
          <a:ext cx="3820631" cy="1402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7856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618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28289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Croatia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Morocco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Canada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1C1CF-EFEE-4B54-CE83-EEF9294F691A}"/>
              </a:ext>
            </a:extLst>
          </p:cNvPr>
          <p:cNvSpPr txBox="1"/>
          <p:nvPr/>
        </p:nvSpPr>
        <p:spPr>
          <a:xfrm>
            <a:off x="325037" y="1760930"/>
            <a:ext cx="8787432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Dropping unnecessary columns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training dataset.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"</a:t>
            </a:r>
            <a:r>
              <a:rPr lang="en-GB" sz="2500" dirty="0" err="1">
                <a:solidFill>
                  <a:prstClr val="white"/>
                </a:solidFill>
                <a:latin typeface="Calibri" panose="020F0502020204030204"/>
              </a:rPr>
              <a:t>Last_Team_Scores</a:t>
            </a: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"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Filter the teams participating in World cup 2022</a:t>
            </a:r>
          </a:p>
          <a:p>
            <a:pPr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     and creating Group stage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Data Splitting for the training dataset</a:t>
            </a:r>
            <a:endParaRPr lang="en-GB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73A7-EC22-90F3-F68B-AC4E0BF6F33B}"/>
              </a:ext>
            </a:extLst>
          </p:cNvPr>
          <p:cNvSpPr txBox="1"/>
          <p:nvPr/>
        </p:nvSpPr>
        <p:spPr>
          <a:xfrm>
            <a:off x="154916" y="3547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 PREPARATION AND FEATURE ENGINEERING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8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1538"/>
      </a:accent1>
      <a:accent2>
        <a:srgbClr val="FF9033"/>
      </a:accent2>
      <a:accent3>
        <a:srgbClr val="FF8A0B"/>
      </a:accent3>
      <a:accent4>
        <a:srgbClr val="593382"/>
      </a:accent4>
      <a:accent5>
        <a:srgbClr val="C1405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812</Words>
  <Application>Microsoft Macintosh PowerPoint</Application>
  <PresentationFormat>Widescreen</PresentationFormat>
  <Paragraphs>294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Hiragino Kaku Gothic Std W8</vt:lpstr>
      <vt:lpstr>Arial</vt:lpstr>
      <vt:lpstr>Arial Rounded MT Bold</vt:lpstr>
      <vt:lpstr>Calibri</vt:lpstr>
      <vt:lpstr>Calibri Light</vt:lpstr>
      <vt:lpstr>Menlo</vt:lpstr>
      <vt:lpstr>Roboto</vt:lpstr>
      <vt:lpstr>Segoe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Jeza Hmoud Alian Allohibi</cp:lastModifiedBy>
  <cp:revision>71</cp:revision>
  <dcterms:created xsi:type="dcterms:W3CDTF">2022-11-19T09:18:06Z</dcterms:created>
  <dcterms:modified xsi:type="dcterms:W3CDTF">2022-12-13T21:14:18Z</dcterms:modified>
</cp:coreProperties>
</file>